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70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Lst>
  <p:sldSz cy="5143500" cx="9144000"/>
  <p:notesSz cx="6858000" cy="9144000"/>
  <p:embeddedFontLst>
    <p:embeddedFont>
      <p:font typeface="Roboto Slab"/>
      <p:regular r:id="rId116"/>
      <p:bold r:id="rId117"/>
    </p:embeddedFont>
    <p:embeddedFont>
      <p:font typeface="Roboto Thin"/>
      <p:regular r:id="rId118"/>
      <p:bold r:id="rId119"/>
      <p:italic r:id="rId120"/>
      <p:boldItalic r:id="rId121"/>
    </p:embeddedFont>
    <p:embeddedFont>
      <p:font typeface="Raleway"/>
      <p:regular r:id="rId122"/>
      <p:bold r:id="rId123"/>
      <p:italic r:id="rId124"/>
      <p:boldItalic r:id="rId125"/>
    </p:embeddedFont>
    <p:embeddedFont>
      <p:font typeface="Roboto"/>
      <p:regular r:id="rId126"/>
      <p:bold r:id="rId127"/>
      <p:italic r:id="rId128"/>
      <p:boldItalic r:id="rId129"/>
    </p:embeddedFont>
    <p:embeddedFont>
      <p:font typeface="Roboto Medium"/>
      <p:regular r:id="rId130"/>
      <p:bold r:id="rId131"/>
      <p:italic r:id="rId132"/>
      <p:boldItalic r:id="rId133"/>
    </p:embeddedFont>
    <p:embeddedFont>
      <p:font typeface="Amatic SC"/>
      <p:regular r:id="rId134"/>
      <p:bold r:id="rId135"/>
    </p:embeddedFont>
    <p:embeddedFont>
      <p:font typeface="Inconsolata"/>
      <p:regular r:id="rId136"/>
      <p:bold r:id="rId137"/>
    </p:embeddedFont>
    <p:embeddedFont>
      <p:font typeface="Raleway Light"/>
      <p:regular r:id="rId138"/>
      <p:bold r:id="rId139"/>
      <p:italic r:id="rId140"/>
      <p:boldItalic r:id="rId141"/>
    </p:embeddedFont>
    <p:embeddedFont>
      <p:font typeface="Helvetica Neue"/>
      <p:regular r:id="rId142"/>
      <p:bold r:id="rId143"/>
      <p:italic r:id="rId144"/>
      <p:boldItalic r:id="rId145"/>
    </p:embeddedFont>
    <p:embeddedFont>
      <p:font typeface="Roboto Light"/>
      <p:regular r:id="rId146"/>
      <p:bold r:id="rId147"/>
      <p:italic r:id="rId148"/>
      <p:boldItalic r:id="rId149"/>
    </p:embeddedFont>
    <p:embeddedFont>
      <p:font typeface="Helvetica Neue Light"/>
      <p:regular r:id="rId150"/>
      <p:bold r:id="rId151"/>
      <p:italic r:id="rId152"/>
      <p:boldItalic r:id="rId1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54" roundtripDataSignature="AMtx7mi7llcVMP8txTitrnHLmHPbwFAo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6A6ABBF-B823-4CA8-BC58-FBC95421798B}">
  <a:tblStyle styleId="{B6A6ABBF-B823-4CA8-BC58-FBC95421798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Roboto-boldItalic.fntdata"/><Relationship Id="rId128" Type="http://schemas.openxmlformats.org/officeDocument/2006/relationships/font" Target="fonts/Roboto-italic.fntdata"/><Relationship Id="rId127" Type="http://schemas.openxmlformats.org/officeDocument/2006/relationships/font" Target="fonts/Roboto-bold.fntdata"/><Relationship Id="rId126" Type="http://schemas.openxmlformats.org/officeDocument/2006/relationships/font" Target="fonts/Roboto-regular.fntdata"/><Relationship Id="rId26" Type="http://schemas.openxmlformats.org/officeDocument/2006/relationships/slide" Target="slides/slide20.xml"/><Relationship Id="rId121" Type="http://schemas.openxmlformats.org/officeDocument/2006/relationships/font" Target="fonts/RobotoThin-boldItalic.fntdata"/><Relationship Id="rId25" Type="http://schemas.openxmlformats.org/officeDocument/2006/relationships/slide" Target="slides/slide19.xml"/><Relationship Id="rId120" Type="http://schemas.openxmlformats.org/officeDocument/2006/relationships/font" Target="fonts/RobotoThin-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aleway-boldItalic.fntdata"/><Relationship Id="rId29" Type="http://schemas.openxmlformats.org/officeDocument/2006/relationships/slide" Target="slides/slide23.xml"/><Relationship Id="rId124" Type="http://schemas.openxmlformats.org/officeDocument/2006/relationships/font" Target="fonts/Raleway-italic.fntdata"/><Relationship Id="rId123" Type="http://schemas.openxmlformats.org/officeDocument/2006/relationships/font" Target="fonts/Raleway-bold.fntdata"/><Relationship Id="rId122" Type="http://schemas.openxmlformats.org/officeDocument/2006/relationships/font" Target="fonts/Raleway-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Thin-regular.fntdata"/><Relationship Id="rId117" Type="http://schemas.openxmlformats.org/officeDocument/2006/relationships/font" Target="fonts/RobotoSlab-bold.fntdata"/><Relationship Id="rId116" Type="http://schemas.openxmlformats.org/officeDocument/2006/relationships/font" Target="fonts/RobotoSlab-regular.fntdata"/><Relationship Id="rId115" Type="http://schemas.openxmlformats.org/officeDocument/2006/relationships/slide" Target="slides/slide109.xml"/><Relationship Id="rId119" Type="http://schemas.openxmlformats.org/officeDocument/2006/relationships/font" Target="fonts/RobotoThin-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HelveticaNeueLight-regular.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RobotoLight-boldItalic.fntdata"/><Relationship Id="rId4" Type="http://schemas.openxmlformats.org/officeDocument/2006/relationships/slideMaster" Target="slideMasters/slideMaster1.xml"/><Relationship Id="rId148" Type="http://schemas.openxmlformats.org/officeDocument/2006/relationships/font" Target="fonts/RobotoLight-italic.fntdata"/><Relationship Id="rId9" Type="http://schemas.openxmlformats.org/officeDocument/2006/relationships/slide" Target="slides/slide3.xml"/><Relationship Id="rId143" Type="http://schemas.openxmlformats.org/officeDocument/2006/relationships/font" Target="fonts/HelveticaNeue-bold.fntdata"/><Relationship Id="rId142" Type="http://schemas.openxmlformats.org/officeDocument/2006/relationships/font" Target="fonts/HelveticaNeue-regular.fntdata"/><Relationship Id="rId141" Type="http://schemas.openxmlformats.org/officeDocument/2006/relationships/font" Target="fonts/RalewayLight-boldItalic.fntdata"/><Relationship Id="rId140" Type="http://schemas.openxmlformats.org/officeDocument/2006/relationships/font" Target="fonts/RalewayLight-italic.fntdata"/><Relationship Id="rId5" Type="http://schemas.openxmlformats.org/officeDocument/2006/relationships/slideMaster" Target="slideMasters/slideMaster2.xml"/><Relationship Id="rId147" Type="http://schemas.openxmlformats.org/officeDocument/2006/relationships/font" Target="fonts/RobotoLight-bold.fntdata"/><Relationship Id="rId6" Type="http://schemas.openxmlformats.org/officeDocument/2006/relationships/notesMaster" Target="notesMasters/notesMaster1.xml"/><Relationship Id="rId146" Type="http://schemas.openxmlformats.org/officeDocument/2006/relationships/font" Target="fonts/RobotoLight-regular.fntdata"/><Relationship Id="rId7" Type="http://schemas.openxmlformats.org/officeDocument/2006/relationships/slide" Target="slides/slide1.xml"/><Relationship Id="rId145" Type="http://schemas.openxmlformats.org/officeDocument/2006/relationships/font" Target="fonts/HelveticaNeue-boldItalic.fntdata"/><Relationship Id="rId8" Type="http://schemas.openxmlformats.org/officeDocument/2006/relationships/slide" Target="slides/slide2.xml"/><Relationship Id="rId144" Type="http://schemas.openxmlformats.org/officeDocument/2006/relationships/font" Target="fonts/HelveticaNeue-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alewayLight-bold.fntdata"/><Relationship Id="rId138" Type="http://schemas.openxmlformats.org/officeDocument/2006/relationships/font" Target="fonts/RalewayLight-regular.fntdata"/><Relationship Id="rId137" Type="http://schemas.openxmlformats.org/officeDocument/2006/relationships/font" Target="fonts/Inconsolata-bold.fntdata"/><Relationship Id="rId132" Type="http://schemas.openxmlformats.org/officeDocument/2006/relationships/font" Target="fonts/RobotoMedium-italic.fntdata"/><Relationship Id="rId131" Type="http://schemas.openxmlformats.org/officeDocument/2006/relationships/font" Target="fonts/RobotoMedium-bold.fntdata"/><Relationship Id="rId130" Type="http://schemas.openxmlformats.org/officeDocument/2006/relationships/font" Target="fonts/RobotoMedium-regular.fntdata"/><Relationship Id="rId136" Type="http://schemas.openxmlformats.org/officeDocument/2006/relationships/font" Target="fonts/Inconsolata-regular.fntdata"/><Relationship Id="rId135" Type="http://schemas.openxmlformats.org/officeDocument/2006/relationships/font" Target="fonts/AmaticSC-bold.fntdata"/><Relationship Id="rId134" Type="http://schemas.openxmlformats.org/officeDocument/2006/relationships/font" Target="fonts/AmaticSC-regular.fntdata"/><Relationship Id="rId133" Type="http://schemas.openxmlformats.org/officeDocument/2006/relationships/font" Target="fonts/RobotoMedium-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customschemas.google.com/relationships/presentationmetadata" Target="metadata"/><Relationship Id="rId58" Type="http://schemas.openxmlformats.org/officeDocument/2006/relationships/slide" Target="slides/slide52.xml"/><Relationship Id="rId153" Type="http://schemas.openxmlformats.org/officeDocument/2006/relationships/font" Target="fonts/HelveticaNeueLight-boldItalic.fntdata"/><Relationship Id="rId152" Type="http://schemas.openxmlformats.org/officeDocument/2006/relationships/font" Target="fonts/HelveticaNeueLight-italic.fntdata"/><Relationship Id="rId151" Type="http://schemas.openxmlformats.org/officeDocument/2006/relationships/font" Target="fonts/HelveticaNeue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ootcampspot.com"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ieb6Svbc10E&amp;index=1&amp;list=PLgJ8UgkiorCnMLsUevoQRxH8t9bt7ne14" TargetMode="External"/><Relationship Id="rId3" Type="http://schemas.openxmlformats.org/officeDocument/2006/relationships/hyperlink" Target="https://www.youtube.com/watch?v=ieb6Svbc10E&amp;index=1&amp;list=PLgJ8UgkiorCnMLsUevoQRxH8t9bt7ne14"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i="1" lang="en" sz="1400">
                <a:solidFill>
                  <a:schemeClr val="dk1"/>
                </a:solidFill>
                <a:latin typeface="Arial"/>
                <a:ea typeface="Arial"/>
                <a:cs typeface="Arial"/>
                <a:sym typeface="Arial"/>
              </a:rPr>
              <a:t>Review deck and update with relevant information. </a:t>
            </a:r>
            <a:endParaRPr>
              <a:highlight>
                <a:srgbClr val="FFFF00"/>
              </a:highlight>
            </a:endParaRPr>
          </a:p>
        </p:txBody>
      </p:sp>
      <p:sp>
        <p:nvSpPr>
          <p:cNvPr id="1557" name="Google Shape;155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2" name="Shape 1632"/>
        <p:cNvGrpSpPr/>
        <p:nvPr/>
      </p:nvGrpSpPr>
      <p:grpSpPr>
        <a:xfrm>
          <a:off x="0" y="0"/>
          <a:ext cx="0" cy="0"/>
          <a:chOff x="0" y="0"/>
          <a:chExt cx="0" cy="0"/>
        </a:xfrm>
      </p:grpSpPr>
      <p:sp>
        <p:nvSpPr>
          <p:cNvPr id="1633" name="Google Shape;1633;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Student Intros</a:t>
            </a:r>
            <a:endParaRPr/>
          </a:p>
        </p:txBody>
      </p:sp>
      <p:sp>
        <p:nvSpPr>
          <p:cNvPr id="1634" name="Google Shape;163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8" name="Shape 2848"/>
        <p:cNvGrpSpPr/>
        <p:nvPr/>
      </p:nvGrpSpPr>
      <p:grpSpPr>
        <a:xfrm>
          <a:off x="0" y="0"/>
          <a:ext cx="0" cy="0"/>
          <a:chOff x="0" y="0"/>
          <a:chExt cx="0" cy="0"/>
        </a:xfrm>
      </p:grpSpPr>
      <p:sp>
        <p:nvSpPr>
          <p:cNvPr id="2849" name="Google Shape;2849;p10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0" name="Google Shape;2850;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3" name="Shape 2853"/>
        <p:cNvGrpSpPr/>
        <p:nvPr/>
      </p:nvGrpSpPr>
      <p:grpSpPr>
        <a:xfrm>
          <a:off x="0" y="0"/>
          <a:ext cx="0" cy="0"/>
          <a:chOff x="0" y="0"/>
          <a:chExt cx="0" cy="0"/>
        </a:xfrm>
      </p:grpSpPr>
      <p:sp>
        <p:nvSpPr>
          <p:cNvPr id="2854" name="Google Shape;2854;p10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5" name="Google Shape;2855;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8" name="Shape 2858"/>
        <p:cNvGrpSpPr/>
        <p:nvPr/>
      </p:nvGrpSpPr>
      <p:grpSpPr>
        <a:xfrm>
          <a:off x="0" y="0"/>
          <a:ext cx="0" cy="0"/>
          <a:chOff x="0" y="0"/>
          <a:chExt cx="0" cy="0"/>
        </a:xfrm>
      </p:grpSpPr>
      <p:sp>
        <p:nvSpPr>
          <p:cNvPr id="2859" name="Google Shape;2859;p10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0" name="Google Shape;2860;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9" name="Shape 2869"/>
        <p:cNvGrpSpPr/>
        <p:nvPr/>
      </p:nvGrpSpPr>
      <p:grpSpPr>
        <a:xfrm>
          <a:off x="0" y="0"/>
          <a:ext cx="0" cy="0"/>
          <a:chOff x="0" y="0"/>
          <a:chExt cx="0" cy="0"/>
        </a:xfrm>
      </p:grpSpPr>
      <p:sp>
        <p:nvSpPr>
          <p:cNvPr id="2870" name="Google Shape;2870;p10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1" name="Google Shape;2871;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6" name="Shape 2876"/>
        <p:cNvGrpSpPr/>
        <p:nvPr/>
      </p:nvGrpSpPr>
      <p:grpSpPr>
        <a:xfrm>
          <a:off x="0" y="0"/>
          <a:ext cx="0" cy="0"/>
          <a:chOff x="0" y="0"/>
          <a:chExt cx="0" cy="0"/>
        </a:xfrm>
      </p:grpSpPr>
      <p:sp>
        <p:nvSpPr>
          <p:cNvPr id="2877" name="Google Shape;2877;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8" name="Google Shape;2878;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3" name="Shape 2883"/>
        <p:cNvGrpSpPr/>
        <p:nvPr/>
      </p:nvGrpSpPr>
      <p:grpSpPr>
        <a:xfrm>
          <a:off x="0" y="0"/>
          <a:ext cx="0" cy="0"/>
          <a:chOff x="0" y="0"/>
          <a:chExt cx="0" cy="0"/>
        </a:xfrm>
      </p:grpSpPr>
      <p:sp>
        <p:nvSpPr>
          <p:cNvPr id="2884" name="Google Shape;2884;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5" name="Google Shape;288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1" name="Shape 2891"/>
        <p:cNvGrpSpPr/>
        <p:nvPr/>
      </p:nvGrpSpPr>
      <p:grpSpPr>
        <a:xfrm>
          <a:off x="0" y="0"/>
          <a:ext cx="0" cy="0"/>
          <a:chOff x="0" y="0"/>
          <a:chExt cx="0" cy="0"/>
        </a:xfrm>
      </p:grpSpPr>
      <p:sp>
        <p:nvSpPr>
          <p:cNvPr id="2892" name="Google Shape;2892;p10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Send out Steps To Upload to Github.pdf</a:t>
            </a:r>
            <a:endParaRPr/>
          </a:p>
        </p:txBody>
      </p:sp>
      <p:sp>
        <p:nvSpPr>
          <p:cNvPr id="2893" name="Google Shape;2893;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9" name="Shape 2899"/>
        <p:cNvGrpSpPr/>
        <p:nvPr/>
      </p:nvGrpSpPr>
      <p:grpSpPr>
        <a:xfrm>
          <a:off x="0" y="0"/>
          <a:ext cx="0" cy="0"/>
          <a:chOff x="0" y="0"/>
          <a:chExt cx="0" cy="0"/>
        </a:xfrm>
      </p:grpSpPr>
      <p:sp>
        <p:nvSpPr>
          <p:cNvPr id="2900" name="Google Shape;2900;p10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1" name="Google Shape;2901;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5" name="Shape 2905"/>
        <p:cNvGrpSpPr/>
        <p:nvPr/>
      </p:nvGrpSpPr>
      <p:grpSpPr>
        <a:xfrm>
          <a:off x="0" y="0"/>
          <a:ext cx="0" cy="0"/>
          <a:chOff x="0" y="0"/>
          <a:chExt cx="0" cy="0"/>
        </a:xfrm>
      </p:grpSpPr>
      <p:sp>
        <p:nvSpPr>
          <p:cNvPr id="2906" name="Google Shape;2906;p108: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2907" name="Google Shape;2907;p10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1" name="Shape 2911"/>
        <p:cNvGrpSpPr/>
        <p:nvPr/>
      </p:nvGrpSpPr>
      <p:grpSpPr>
        <a:xfrm>
          <a:off x="0" y="0"/>
          <a:ext cx="0" cy="0"/>
          <a:chOff x="0" y="0"/>
          <a:chExt cx="0" cy="0"/>
        </a:xfrm>
      </p:grpSpPr>
      <p:sp>
        <p:nvSpPr>
          <p:cNvPr id="2912" name="Google Shape;2912;p10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3" name="Google Shape;2913;p10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914" name="Google Shape;2914;p10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Google Shape;1643;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Instructors introduce themselves</a:t>
            </a:r>
            <a:endParaRPr/>
          </a:p>
        </p:txBody>
      </p:sp>
      <p:sp>
        <p:nvSpPr>
          <p:cNvPr id="1644" name="Google Shape;164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Delivered by SSM: </a:t>
            </a:r>
            <a:endParaRPr sz="1800"/>
          </a:p>
          <a:p>
            <a:pPr indent="-342900" lvl="0" marL="457200" rtl="0" algn="l">
              <a:lnSpc>
                <a:spcPct val="100000"/>
              </a:lnSpc>
              <a:spcBef>
                <a:spcPts val="0"/>
              </a:spcBef>
              <a:spcAft>
                <a:spcPts val="0"/>
              </a:spcAft>
              <a:buSzPts val="1800"/>
              <a:buChar char="-"/>
            </a:pPr>
            <a:r>
              <a:rPr lang="en" sz="1800"/>
              <a:t>Intro to PC’s</a:t>
            </a:r>
            <a:endParaRPr sz="1800"/>
          </a:p>
          <a:p>
            <a:pPr indent="-342900" lvl="0" marL="457200" rtl="0" algn="l">
              <a:lnSpc>
                <a:spcPct val="100000"/>
              </a:lnSpc>
              <a:spcBef>
                <a:spcPts val="0"/>
              </a:spcBef>
              <a:spcAft>
                <a:spcPts val="0"/>
              </a:spcAft>
              <a:buSzPts val="1800"/>
              <a:buChar char="-"/>
            </a:pPr>
            <a:r>
              <a:rPr lang="en" sz="1800"/>
              <a:t>Intro to CC</a:t>
            </a:r>
            <a:endParaRPr sz="1800"/>
          </a:p>
          <a:p>
            <a:pPr indent="-342900" lvl="0" marL="457200" rtl="0" algn="l">
              <a:lnSpc>
                <a:spcPct val="100000"/>
              </a:lnSpc>
              <a:spcBef>
                <a:spcPts val="0"/>
              </a:spcBef>
              <a:spcAft>
                <a:spcPts val="0"/>
              </a:spcAft>
              <a:buSzPts val="1800"/>
              <a:buChar char="-"/>
            </a:pPr>
            <a:r>
              <a:rPr lang="en" sz="1800"/>
              <a:t>Primary and most important member of the CS Team is the Student themself.</a:t>
            </a:r>
            <a:endParaRPr sz="1800"/>
          </a:p>
          <a:p>
            <a:pPr indent="-342900" lvl="0" marL="457200" rtl="0" algn="l">
              <a:lnSpc>
                <a:spcPct val="100000"/>
              </a:lnSpc>
              <a:spcBef>
                <a:spcPts val="0"/>
              </a:spcBef>
              <a:spcAft>
                <a:spcPts val="0"/>
              </a:spcAft>
              <a:buSzPts val="1800"/>
              <a:buChar char="-"/>
            </a:pPr>
            <a:r>
              <a:rPr lang="en" sz="1800"/>
              <a:t>Kyle Martinowich</a:t>
            </a:r>
            <a:endParaRPr sz="1800"/>
          </a:p>
          <a:p>
            <a:pPr indent="-342900" lvl="0" marL="457200" rtl="0" algn="l">
              <a:lnSpc>
                <a:spcPct val="100000"/>
              </a:lnSpc>
              <a:spcBef>
                <a:spcPts val="0"/>
              </a:spcBef>
              <a:spcAft>
                <a:spcPts val="0"/>
              </a:spcAft>
              <a:buSzPts val="1800"/>
              <a:buChar char="-"/>
            </a:pPr>
            <a:r>
              <a:rPr lang="en" sz="1800"/>
              <a:t>Only in good standing in the course</a:t>
            </a:r>
            <a:endParaRPr sz="1800"/>
          </a:p>
        </p:txBody>
      </p:sp>
      <p:sp>
        <p:nvSpPr>
          <p:cNvPr id="1654" name="Google Shape;165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latin typeface="Arial"/>
                <a:ea typeface="Arial"/>
                <a:cs typeface="Arial"/>
                <a:sym typeface="Arial"/>
              </a:rPr>
              <a:t>Your Career Services experience is organized around a set of </a:t>
            </a:r>
            <a:r>
              <a:rPr b="1" lang="en" sz="1000">
                <a:latin typeface="Arial"/>
                <a:ea typeface="Arial"/>
                <a:cs typeface="Arial"/>
                <a:sym typeface="Arial"/>
              </a:rPr>
              <a:t>7 Milestones </a:t>
            </a:r>
            <a:r>
              <a:rPr lang="en" sz="1000">
                <a:latin typeface="Arial"/>
                <a:ea typeface="Arial"/>
                <a:cs typeface="Arial"/>
                <a:sym typeface="Arial"/>
              </a:rPr>
              <a:t>that will lead you to </a:t>
            </a:r>
            <a:r>
              <a:rPr b="1" lang="en" sz="1000">
                <a:latin typeface="Arial"/>
                <a:ea typeface="Arial"/>
                <a:cs typeface="Arial"/>
                <a:sym typeface="Arial"/>
              </a:rPr>
              <a:t>Employer Competitiveness. </a:t>
            </a:r>
            <a:endParaRPr b="1" sz="1000">
              <a:latin typeface="Arial"/>
              <a:ea typeface="Arial"/>
              <a:cs typeface="Arial"/>
              <a:sym typeface="Arial"/>
            </a:endParaRPr>
          </a:p>
          <a:p>
            <a:pPr indent="0" lvl="0" marL="0" rtl="0" algn="l">
              <a:lnSpc>
                <a:spcPct val="100000"/>
              </a:lnSpc>
              <a:spcBef>
                <a:spcPts val="0"/>
              </a:spcBef>
              <a:spcAft>
                <a:spcPts val="0"/>
              </a:spcAft>
              <a:buSzPts val="1100"/>
              <a:buNone/>
            </a:pPr>
            <a:r>
              <a:rPr lang="en" sz="1000">
                <a:latin typeface="Arial"/>
                <a:ea typeface="Arial"/>
                <a:cs typeface="Arial"/>
                <a:sym typeface="Arial"/>
              </a:rPr>
              <a:t>Milestones include: </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a:latin typeface="Arial"/>
                <a:ea typeface="Arial"/>
                <a:cs typeface="Arial"/>
                <a:sym typeface="Arial"/>
              </a:rPr>
              <a:t>Create Professional Materials     </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a:latin typeface="Arial"/>
                <a:ea typeface="Arial"/>
                <a:cs typeface="Arial"/>
                <a:sym typeface="Arial"/>
              </a:rPr>
              <a:t>Polish your Portfolio   </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a:latin typeface="Arial"/>
                <a:ea typeface="Arial"/>
                <a:cs typeface="Arial"/>
                <a:sym typeface="Arial"/>
              </a:rPr>
              <a:t>Prepare for Successful Interviews</a:t>
            </a:r>
            <a:endParaRPr sz="1000">
              <a:latin typeface="Arial"/>
              <a:ea typeface="Arial"/>
              <a:cs typeface="Arial"/>
              <a:sym typeface="Arial"/>
            </a:endParaRPr>
          </a:p>
          <a:p>
            <a:pPr indent="-292100" lvl="0" marL="457200" rtl="0" algn="l">
              <a:lnSpc>
                <a:spcPct val="100000"/>
              </a:lnSpc>
              <a:spcBef>
                <a:spcPts val="0"/>
              </a:spcBef>
              <a:spcAft>
                <a:spcPts val="0"/>
              </a:spcAft>
              <a:buSzPts val="1000"/>
              <a:buFont typeface="Arial"/>
              <a:buChar char="-"/>
            </a:pPr>
            <a:r>
              <a:rPr lang="en" sz="1000">
                <a:latin typeface="Arial"/>
                <a:ea typeface="Arial"/>
                <a:cs typeface="Arial"/>
                <a:sym typeface="Arial"/>
              </a:rPr>
              <a:t>Build Your Visibility </a:t>
            </a:r>
            <a:endParaRPr sz="1000"/>
          </a:p>
        </p:txBody>
      </p:sp>
      <p:sp>
        <p:nvSpPr>
          <p:cNvPr id="1673" name="Google Shape;16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8" name="Shape 1698"/>
        <p:cNvGrpSpPr/>
        <p:nvPr/>
      </p:nvGrpSpPr>
      <p:grpSpPr>
        <a:xfrm>
          <a:off x="0" y="0"/>
          <a:ext cx="0" cy="0"/>
          <a:chOff x="0" y="0"/>
          <a:chExt cx="0" cy="0"/>
        </a:xfrm>
      </p:grpSpPr>
      <p:sp>
        <p:nvSpPr>
          <p:cNvPr id="1699" name="Google Shape;169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0" name="Google Shape;1700;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Delivered by SSM: </a:t>
            </a:r>
            <a:endParaRPr/>
          </a:p>
          <a:p>
            <a:pPr indent="-317500" lvl="0" marL="457200" rtl="0" algn="l">
              <a:lnSpc>
                <a:spcPct val="100000"/>
              </a:lnSpc>
              <a:spcBef>
                <a:spcPts val="0"/>
              </a:spcBef>
              <a:spcAft>
                <a:spcPts val="0"/>
              </a:spcAft>
              <a:buSzPts val="1400"/>
              <a:buAutoNum type="arabicPeriod"/>
            </a:pPr>
            <a:r>
              <a:rPr lang="en"/>
              <a:t>Live Chat Tools: </a:t>
            </a:r>
            <a:endParaRPr/>
          </a:p>
          <a:p>
            <a:pPr indent="-317500" lvl="1" marL="914400" rtl="0" algn="l">
              <a:lnSpc>
                <a:spcPct val="100000"/>
              </a:lnSpc>
              <a:spcBef>
                <a:spcPts val="0"/>
              </a:spcBef>
              <a:spcAft>
                <a:spcPts val="0"/>
              </a:spcAft>
              <a:buSzPts val="1400"/>
              <a:buAutoNum type="alphaLcPeriod"/>
            </a:pPr>
            <a:r>
              <a:rPr lang="en"/>
              <a:t>Financial issues</a:t>
            </a:r>
            <a:endParaRPr/>
          </a:p>
          <a:p>
            <a:pPr indent="-317500" lvl="1" marL="914400" rtl="0" algn="l">
              <a:lnSpc>
                <a:spcPct val="100000"/>
              </a:lnSpc>
              <a:spcBef>
                <a:spcPts val="0"/>
              </a:spcBef>
              <a:spcAft>
                <a:spcPts val="0"/>
              </a:spcAft>
              <a:buSzPts val="1400"/>
              <a:buAutoNum type="alphaLcPeriod"/>
            </a:pPr>
            <a:r>
              <a:rPr lang="en"/>
              <a:t>Tutoring</a:t>
            </a:r>
            <a:endParaRPr/>
          </a:p>
          <a:p>
            <a:pPr indent="-317500" lvl="1" marL="914400" rtl="0" algn="l">
              <a:lnSpc>
                <a:spcPct val="100000"/>
              </a:lnSpc>
              <a:spcBef>
                <a:spcPts val="0"/>
              </a:spcBef>
              <a:spcAft>
                <a:spcPts val="0"/>
              </a:spcAft>
              <a:buSzPts val="1400"/>
              <a:buAutoNum type="alphaLcPeriod"/>
            </a:pPr>
            <a:r>
              <a:rPr lang="en"/>
              <a:t>General Support</a:t>
            </a:r>
            <a:endParaRPr/>
          </a:p>
          <a:p>
            <a:pPr indent="-317500" lvl="1" marL="914400" rtl="0" algn="l">
              <a:lnSpc>
                <a:spcPct val="100000"/>
              </a:lnSpc>
              <a:spcBef>
                <a:spcPts val="0"/>
              </a:spcBef>
              <a:spcAft>
                <a:spcPts val="0"/>
              </a:spcAft>
              <a:buSzPts val="1400"/>
              <a:buAutoNum type="alphaLcPeriod"/>
            </a:pPr>
            <a:r>
              <a:rPr lang="en"/>
              <a:t>FAQs</a:t>
            </a:r>
            <a:endParaRPr/>
          </a:p>
          <a:p>
            <a:pPr indent="-317500" lvl="0" marL="457200" rtl="0" algn="l">
              <a:lnSpc>
                <a:spcPct val="100000"/>
              </a:lnSpc>
              <a:spcBef>
                <a:spcPts val="0"/>
              </a:spcBef>
              <a:spcAft>
                <a:spcPts val="0"/>
              </a:spcAft>
              <a:buSzPts val="1400"/>
              <a:buAutoNum type="arabicPeriod"/>
            </a:pPr>
            <a:r>
              <a:rPr lang="en"/>
              <a:t>State Office Hours per respective markets.</a:t>
            </a:r>
            <a:endParaRPr/>
          </a:p>
          <a:p>
            <a:pPr indent="0" lvl="0" marL="0" rtl="0" algn="l">
              <a:lnSpc>
                <a:spcPct val="100000"/>
              </a:lnSpc>
              <a:spcBef>
                <a:spcPts val="0"/>
              </a:spcBef>
              <a:spcAft>
                <a:spcPts val="0"/>
              </a:spcAft>
              <a:buSzPts val="1100"/>
              <a:buNone/>
            </a:pPr>
            <a:r>
              <a:rPr lang="en"/>
              <a:t>To Students: “There’s puzzle pieces left to add and that’s where you come in.  What will you add to your support strategies in this course?”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5" name="Shape 1725"/>
        <p:cNvGrpSpPr/>
        <p:nvPr/>
      </p:nvGrpSpPr>
      <p:grpSpPr>
        <a:xfrm>
          <a:off x="0" y="0"/>
          <a:ext cx="0" cy="0"/>
          <a:chOff x="0" y="0"/>
          <a:chExt cx="0" cy="0"/>
        </a:xfrm>
      </p:grpSpPr>
      <p:sp>
        <p:nvSpPr>
          <p:cNvPr id="1726" name="Google Shape;172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7" name="Google Shape;1727;p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Google Shape;173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3" name="Google Shape;1733;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Remove % if not applicable to your university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8" name="Shape 1738"/>
        <p:cNvGrpSpPr/>
        <p:nvPr/>
      </p:nvGrpSpPr>
      <p:grpSpPr>
        <a:xfrm>
          <a:off x="0" y="0"/>
          <a:ext cx="0" cy="0"/>
          <a:chOff x="0" y="0"/>
          <a:chExt cx="0" cy="0"/>
        </a:xfrm>
      </p:grpSpPr>
      <p:sp>
        <p:nvSpPr>
          <p:cNvPr id="1739" name="Google Shape;173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0" name="Google Shape;1740;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Remove % if not applicable to your university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4" name="Shape 1744"/>
        <p:cNvGrpSpPr/>
        <p:nvPr/>
      </p:nvGrpSpPr>
      <p:grpSpPr>
        <a:xfrm>
          <a:off x="0" y="0"/>
          <a:ext cx="0" cy="0"/>
          <a:chOff x="0" y="0"/>
          <a:chExt cx="0" cy="0"/>
        </a:xfrm>
      </p:grpSpPr>
      <p:sp>
        <p:nvSpPr>
          <p:cNvPr id="1745" name="Google Shape;174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6" name="Google Shape;1746;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Remove % if not applicable to your university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Google Shape;175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4" name="Google Shape;1754;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Delivered by SSM: </a:t>
            </a:r>
            <a:endParaRPr/>
          </a:p>
          <a:p>
            <a:pPr indent="0" lvl="0" marL="0" rtl="0" algn="l">
              <a:lnSpc>
                <a:spcPct val="100000"/>
              </a:lnSpc>
              <a:spcBef>
                <a:spcPts val="0"/>
              </a:spcBef>
              <a:spcAft>
                <a:spcPts val="0"/>
              </a:spcAft>
              <a:buSzPts val="1100"/>
              <a:buNone/>
            </a:pPr>
            <a:r>
              <a:rPr lang="en"/>
              <a:t>These Objectives are overarching and include Launch + 1.1 integration.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p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Delivered by SSM: </a:t>
            </a:r>
            <a:endParaRPr/>
          </a:p>
          <a:p>
            <a:pPr indent="0" lvl="0" marL="0" rtl="0" algn="l">
              <a:lnSpc>
                <a:spcPct val="100000"/>
              </a:lnSpc>
              <a:spcBef>
                <a:spcPts val="0"/>
              </a:spcBef>
              <a:spcAft>
                <a:spcPts val="0"/>
              </a:spcAft>
              <a:buSzPts val="1100"/>
              <a:buNone/>
            </a:pPr>
            <a:r>
              <a:rPr lang="en"/>
              <a:t>These Objectives are overarching and include Launch + 1.1 integration.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1" name="Google Shape;1761;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4" name="Shape 1764"/>
        <p:cNvGrpSpPr/>
        <p:nvPr/>
      </p:nvGrpSpPr>
      <p:grpSpPr>
        <a:xfrm>
          <a:off x="0" y="0"/>
          <a:ext cx="0" cy="0"/>
          <a:chOff x="0" y="0"/>
          <a:chExt cx="0" cy="0"/>
        </a:xfrm>
      </p:grpSpPr>
      <p:sp>
        <p:nvSpPr>
          <p:cNvPr id="1765" name="Google Shape;176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6" name="Google Shape;1766;p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1" name="Shape 1771"/>
        <p:cNvGrpSpPr/>
        <p:nvPr/>
      </p:nvGrpSpPr>
      <p:grpSpPr>
        <a:xfrm>
          <a:off x="0" y="0"/>
          <a:ext cx="0" cy="0"/>
          <a:chOff x="0" y="0"/>
          <a:chExt cx="0" cy="0"/>
        </a:xfrm>
      </p:grpSpPr>
      <p:sp>
        <p:nvSpPr>
          <p:cNvPr id="1772" name="Google Shape;177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3" name="Google Shape;177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8" name="Shape 1778"/>
        <p:cNvGrpSpPr/>
        <p:nvPr/>
      </p:nvGrpSpPr>
      <p:grpSpPr>
        <a:xfrm>
          <a:off x="0" y="0"/>
          <a:ext cx="0" cy="0"/>
          <a:chOff x="0" y="0"/>
          <a:chExt cx="0" cy="0"/>
        </a:xfrm>
      </p:grpSpPr>
      <p:sp>
        <p:nvSpPr>
          <p:cNvPr id="1779" name="Google Shape;177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0" name="Google Shape;178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3" name="Shape 1783"/>
        <p:cNvGrpSpPr/>
        <p:nvPr/>
      </p:nvGrpSpPr>
      <p:grpSpPr>
        <a:xfrm>
          <a:off x="0" y="0"/>
          <a:ext cx="0" cy="0"/>
          <a:chOff x="0" y="0"/>
          <a:chExt cx="0" cy="0"/>
        </a:xfrm>
      </p:grpSpPr>
      <p:sp>
        <p:nvSpPr>
          <p:cNvPr id="1784" name="Google Shape;1784;p2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5" name="Google Shape;1785;p2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shutterstock_520041586</a:t>
            </a:r>
            <a:endParaRPr b="0" i="0" sz="1100" u="none" cap="none" strike="noStrike">
              <a:solidFill>
                <a:schemeClr val="dk1"/>
              </a:solidFill>
              <a:latin typeface="Calibri"/>
              <a:ea typeface="Calibri"/>
              <a:cs typeface="Calibri"/>
              <a:sym typeface="Calibri"/>
            </a:endParaRPr>
          </a:p>
        </p:txBody>
      </p:sp>
      <p:sp>
        <p:nvSpPr>
          <p:cNvPr id="1786" name="Google Shape;1786;p2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2" name="Shape 1792"/>
        <p:cNvGrpSpPr/>
        <p:nvPr/>
      </p:nvGrpSpPr>
      <p:grpSpPr>
        <a:xfrm>
          <a:off x="0" y="0"/>
          <a:ext cx="0" cy="0"/>
          <a:chOff x="0" y="0"/>
          <a:chExt cx="0" cy="0"/>
        </a:xfrm>
      </p:grpSpPr>
      <p:sp>
        <p:nvSpPr>
          <p:cNvPr id="1793" name="Google Shape;1793;p2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4" name="Google Shape;1794;p2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795" name="Google Shape;1795;p2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Google Shape;1808;p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9" name="Google Shape;1809;p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810" name="Google Shape;1810;p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3" name="Shape 1813"/>
        <p:cNvGrpSpPr/>
        <p:nvPr/>
      </p:nvGrpSpPr>
      <p:grpSpPr>
        <a:xfrm>
          <a:off x="0" y="0"/>
          <a:ext cx="0" cy="0"/>
          <a:chOff x="0" y="0"/>
          <a:chExt cx="0" cy="0"/>
        </a:xfrm>
      </p:grpSpPr>
      <p:sp>
        <p:nvSpPr>
          <p:cNvPr id="1814" name="Google Shape;1814;p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5" name="Google Shape;1815;p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1816" name="Google Shape;1816;p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Google Shape;1823;p2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4" name="Google Shape;1824;p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825" name="Google Shape;1825;p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8" name="Shape 1828"/>
        <p:cNvGrpSpPr/>
        <p:nvPr/>
      </p:nvGrpSpPr>
      <p:grpSpPr>
        <a:xfrm>
          <a:off x="0" y="0"/>
          <a:ext cx="0" cy="0"/>
          <a:chOff x="0" y="0"/>
          <a:chExt cx="0" cy="0"/>
        </a:xfrm>
      </p:grpSpPr>
      <p:sp>
        <p:nvSpPr>
          <p:cNvPr id="1829" name="Google Shape;1829;p29: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1830" name="Google Shape;1830;p2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Google Shape;157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1" name="Google Shape;1571;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FF0000"/>
                </a:solidFill>
              </a:rPr>
              <a:t>Everyone open your browser and let’s follow these steps:</a:t>
            </a:r>
            <a:endParaRPr sz="1100">
              <a:solidFill>
                <a:srgbClr val="FF0000"/>
              </a:solidFill>
            </a:endParaRPr>
          </a:p>
          <a:p>
            <a:pPr indent="-298450" lvl="0" marL="457200" rtl="0" algn="l">
              <a:lnSpc>
                <a:spcPct val="115000"/>
              </a:lnSpc>
              <a:spcBef>
                <a:spcPts val="0"/>
              </a:spcBef>
              <a:spcAft>
                <a:spcPts val="0"/>
              </a:spcAft>
              <a:buClr>
                <a:srgbClr val="FF0000"/>
              </a:buClr>
              <a:buSzPts val="1100"/>
              <a:buAutoNum type="arabicPeriod"/>
            </a:pPr>
            <a:r>
              <a:rPr lang="en" sz="1100">
                <a:solidFill>
                  <a:srgbClr val="FF0000"/>
                </a:solidFill>
              </a:rPr>
              <a:t>Navigate to </a:t>
            </a:r>
            <a:r>
              <a:rPr lang="en" sz="1100" u="sng">
                <a:solidFill>
                  <a:srgbClr val="FF0000"/>
                </a:solidFill>
                <a:hlinkClick r:id="rId2"/>
              </a:rPr>
              <a:t>www.bootcampspot.com</a:t>
            </a:r>
            <a:endParaRPr sz="1100">
              <a:solidFill>
                <a:srgbClr val="FF0000"/>
              </a:solidFill>
            </a:endParaRPr>
          </a:p>
          <a:p>
            <a:pPr indent="-298450" lvl="0" marL="457200" rtl="0" algn="l">
              <a:lnSpc>
                <a:spcPct val="115000"/>
              </a:lnSpc>
              <a:spcBef>
                <a:spcPts val="0"/>
              </a:spcBef>
              <a:spcAft>
                <a:spcPts val="0"/>
              </a:spcAft>
              <a:buClr>
                <a:srgbClr val="FF0000"/>
              </a:buClr>
              <a:buSzPts val="1100"/>
              <a:buAutoNum type="arabicPeriod"/>
            </a:pPr>
            <a:r>
              <a:rPr lang="en" sz="1100">
                <a:solidFill>
                  <a:srgbClr val="FF0000"/>
                </a:solidFill>
              </a:rPr>
              <a:t>Sign in with your log-in credentials</a:t>
            </a:r>
            <a:endParaRPr sz="1100">
              <a:solidFill>
                <a:srgbClr val="FF0000"/>
              </a:solidFill>
            </a:endParaRPr>
          </a:p>
          <a:p>
            <a:pPr indent="-298450" lvl="0" marL="457200" rtl="0" algn="l">
              <a:lnSpc>
                <a:spcPct val="115000"/>
              </a:lnSpc>
              <a:spcBef>
                <a:spcPts val="0"/>
              </a:spcBef>
              <a:spcAft>
                <a:spcPts val="0"/>
              </a:spcAft>
              <a:buClr>
                <a:srgbClr val="FF0000"/>
              </a:buClr>
              <a:buSzPts val="1100"/>
              <a:buAutoNum type="arabicPeriod"/>
            </a:pPr>
            <a:r>
              <a:rPr lang="en" sz="1100">
                <a:solidFill>
                  <a:srgbClr val="FF0000"/>
                </a:solidFill>
              </a:rPr>
              <a:t>Click “Sessions”</a:t>
            </a:r>
            <a:endParaRPr sz="1100">
              <a:solidFill>
                <a:srgbClr val="FF0000"/>
              </a:solidFill>
            </a:endParaRPr>
          </a:p>
          <a:p>
            <a:pPr indent="-298450" lvl="0" marL="457200" rtl="0" algn="l">
              <a:lnSpc>
                <a:spcPct val="115000"/>
              </a:lnSpc>
              <a:spcBef>
                <a:spcPts val="0"/>
              </a:spcBef>
              <a:spcAft>
                <a:spcPts val="0"/>
              </a:spcAft>
              <a:buClr>
                <a:srgbClr val="FF0000"/>
              </a:buClr>
              <a:buSzPts val="1100"/>
              <a:buAutoNum type="arabicPeriod"/>
            </a:pPr>
            <a:r>
              <a:rPr lang="en" sz="1100">
                <a:solidFill>
                  <a:srgbClr val="FF0000"/>
                </a:solidFill>
              </a:rPr>
              <a:t>Find Today’s Date</a:t>
            </a:r>
            <a:endParaRPr sz="1100">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F0000"/>
              </a:solidFill>
            </a:endParaRPr>
          </a:p>
          <a:p>
            <a:pPr indent="0" lvl="0" marL="0" rtl="0" algn="l">
              <a:lnSpc>
                <a:spcPct val="115000"/>
              </a:lnSpc>
              <a:spcBef>
                <a:spcPts val="0"/>
              </a:spcBef>
              <a:spcAft>
                <a:spcPts val="0"/>
              </a:spcAft>
              <a:buClr>
                <a:schemeClr val="dk1"/>
              </a:buClr>
              <a:buSzPts val="1100"/>
              <a:buFont typeface="Arial"/>
              <a:buNone/>
            </a:pPr>
            <a:r>
              <a:rPr lang="en" sz="1100">
                <a:solidFill>
                  <a:srgbClr val="FF0000"/>
                </a:solidFill>
              </a:rPr>
              <a:t>And last but not least, let’s mark the official start of our journey together!</a:t>
            </a:r>
            <a:endParaRPr sz="1100">
              <a:solidFill>
                <a:srgbClr val="FF0000"/>
              </a:solidFill>
            </a:endParaRPr>
          </a:p>
          <a:p>
            <a:pPr indent="-298450" lvl="0" marL="457200" rtl="0" algn="l">
              <a:lnSpc>
                <a:spcPct val="115000"/>
              </a:lnSpc>
              <a:spcBef>
                <a:spcPts val="0"/>
              </a:spcBef>
              <a:spcAft>
                <a:spcPts val="0"/>
              </a:spcAft>
              <a:buClr>
                <a:srgbClr val="FF0000"/>
              </a:buClr>
              <a:buSzPts val="1100"/>
              <a:buAutoNum type="arabicPeriod"/>
            </a:pPr>
            <a:r>
              <a:rPr lang="en" sz="1100">
                <a:solidFill>
                  <a:srgbClr val="FF0000"/>
                </a:solidFill>
              </a:rPr>
              <a:t>Everyone Mark Your Attendance</a:t>
            </a:r>
            <a:endParaRPr>
              <a:solidFill>
                <a:srgbClr val="FF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Google Shape;1834;p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5" name="Google Shape;1835;p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Shutterstock_654566557 </a:t>
            </a:r>
            <a:endParaRPr b="0" i="0" sz="1100" u="none" cap="none" strike="noStrike">
              <a:solidFill>
                <a:schemeClr val="dk1"/>
              </a:solidFill>
              <a:latin typeface="Calibri"/>
              <a:ea typeface="Calibri"/>
              <a:cs typeface="Calibri"/>
              <a:sym typeface="Calibri"/>
            </a:endParaRPr>
          </a:p>
        </p:txBody>
      </p:sp>
      <p:sp>
        <p:nvSpPr>
          <p:cNvPr id="1836" name="Google Shape;1836;p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1" name="Shape 1841"/>
        <p:cNvGrpSpPr/>
        <p:nvPr/>
      </p:nvGrpSpPr>
      <p:grpSpPr>
        <a:xfrm>
          <a:off x="0" y="0"/>
          <a:ext cx="0" cy="0"/>
          <a:chOff x="0" y="0"/>
          <a:chExt cx="0" cy="0"/>
        </a:xfrm>
      </p:grpSpPr>
      <p:sp>
        <p:nvSpPr>
          <p:cNvPr id="1842" name="Google Shape;1842;p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3" name="Google Shape;1843;p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Shutterstock_667830277</a:t>
            </a:r>
            <a:endParaRPr>
              <a:solidFill>
                <a:schemeClr val="dk1"/>
              </a:solidFill>
              <a:latin typeface="Calibri"/>
              <a:ea typeface="Calibri"/>
              <a:cs typeface="Calibri"/>
              <a:sym typeface="Calibri"/>
            </a:endParaRPr>
          </a:p>
        </p:txBody>
      </p:sp>
      <p:sp>
        <p:nvSpPr>
          <p:cNvPr id="1844" name="Google Shape;1844;p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p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0" name="Google Shape;1850;p3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851" name="Google Shape;1851;p3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p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6" name="Google Shape;1856;p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857" name="Google Shape;1857;p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0" name="Shape 1860"/>
        <p:cNvGrpSpPr/>
        <p:nvPr/>
      </p:nvGrpSpPr>
      <p:grpSpPr>
        <a:xfrm>
          <a:off x="0" y="0"/>
          <a:ext cx="0" cy="0"/>
          <a:chOff x="0" y="0"/>
          <a:chExt cx="0" cy="0"/>
        </a:xfrm>
      </p:grpSpPr>
      <p:sp>
        <p:nvSpPr>
          <p:cNvPr id="1861" name="Google Shape;1861;p3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2" name="Google Shape;1862;p3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863" name="Google Shape;1863;p3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Google Shape;186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9" name="Google Shape;186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Google Shape;1873;p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4" name="Google Shape;1874;p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875" name="Google Shape;1875;p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8" name="Shape 1878"/>
        <p:cNvGrpSpPr/>
        <p:nvPr/>
      </p:nvGrpSpPr>
      <p:grpSpPr>
        <a:xfrm>
          <a:off x="0" y="0"/>
          <a:ext cx="0" cy="0"/>
          <a:chOff x="0" y="0"/>
          <a:chExt cx="0" cy="0"/>
        </a:xfrm>
      </p:grpSpPr>
      <p:sp>
        <p:nvSpPr>
          <p:cNvPr id="1879" name="Google Shape;1879;p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0" name="Google Shape;1880;p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881" name="Google Shape;1881;p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8" name="Shape 1888"/>
        <p:cNvGrpSpPr/>
        <p:nvPr/>
      </p:nvGrpSpPr>
      <p:grpSpPr>
        <a:xfrm>
          <a:off x="0" y="0"/>
          <a:ext cx="0" cy="0"/>
          <a:chOff x="0" y="0"/>
          <a:chExt cx="0" cy="0"/>
        </a:xfrm>
      </p:grpSpPr>
      <p:sp>
        <p:nvSpPr>
          <p:cNvPr id="1889" name="Google Shape;1889;p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0" name="Google Shape;1890;p3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Shutterstock_215771662</a:t>
            </a:r>
            <a:endParaRPr b="0" i="0" sz="1100" u="none" cap="none" strike="noStrike">
              <a:solidFill>
                <a:schemeClr val="dk1"/>
              </a:solidFill>
              <a:latin typeface="Calibri"/>
              <a:ea typeface="Calibri"/>
              <a:cs typeface="Calibri"/>
              <a:sym typeface="Calibri"/>
            </a:endParaRPr>
          </a:p>
        </p:txBody>
      </p:sp>
      <p:sp>
        <p:nvSpPr>
          <p:cNvPr id="1891" name="Google Shape;1891;p3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p3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8" name="Google Shape;1898;p3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Shutterstock_411452953</a:t>
            </a:r>
            <a:endParaRPr b="0" i="0" sz="1100" u="none" cap="none" strike="noStrike">
              <a:solidFill>
                <a:schemeClr val="dk1"/>
              </a:solidFill>
              <a:latin typeface="Calibri"/>
              <a:ea typeface="Calibri"/>
              <a:cs typeface="Calibri"/>
              <a:sym typeface="Calibri"/>
            </a:endParaRPr>
          </a:p>
        </p:txBody>
      </p:sp>
      <p:sp>
        <p:nvSpPr>
          <p:cNvPr id="1899" name="Google Shape;1899;p3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Delivered by SSM</a:t>
            </a:r>
            <a:endParaRPr/>
          </a:p>
        </p:txBody>
      </p:sp>
      <p:sp>
        <p:nvSpPr>
          <p:cNvPr id="1577" name="Google Shape;157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4" name="Shape 1904"/>
        <p:cNvGrpSpPr/>
        <p:nvPr/>
      </p:nvGrpSpPr>
      <p:grpSpPr>
        <a:xfrm>
          <a:off x="0" y="0"/>
          <a:ext cx="0" cy="0"/>
          <a:chOff x="0" y="0"/>
          <a:chExt cx="0" cy="0"/>
        </a:xfrm>
      </p:grpSpPr>
      <p:sp>
        <p:nvSpPr>
          <p:cNvPr id="1905" name="Google Shape;1905;p40:notes"/>
          <p:cNvSpPr/>
          <p:nvPr>
            <p:ph idx="2" type="sldImg"/>
          </p:nvPr>
        </p:nvSpPr>
        <p:spPr>
          <a:xfrm>
            <a:off x="381000" y="684213"/>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6" name="Google Shape;1906;p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907" name="Google Shape;1907;p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1" name="Shape 1921"/>
        <p:cNvGrpSpPr/>
        <p:nvPr/>
      </p:nvGrpSpPr>
      <p:grpSpPr>
        <a:xfrm>
          <a:off x="0" y="0"/>
          <a:ext cx="0" cy="0"/>
          <a:chOff x="0" y="0"/>
          <a:chExt cx="0" cy="0"/>
        </a:xfrm>
      </p:grpSpPr>
      <p:sp>
        <p:nvSpPr>
          <p:cNvPr id="1922" name="Google Shape;1922;p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3" name="Google Shape;1923;p4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924" name="Google Shape;1924;p4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p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2" name="Google Shape;1932;p4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933" name="Google Shape;1933;p4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8" name="Shape 1958"/>
        <p:cNvGrpSpPr/>
        <p:nvPr/>
      </p:nvGrpSpPr>
      <p:grpSpPr>
        <a:xfrm>
          <a:off x="0" y="0"/>
          <a:ext cx="0" cy="0"/>
          <a:chOff x="0" y="0"/>
          <a:chExt cx="0" cy="0"/>
        </a:xfrm>
      </p:grpSpPr>
      <p:sp>
        <p:nvSpPr>
          <p:cNvPr id="1959" name="Google Shape;1959;p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0" name="Google Shape;1960;p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1961" name="Google Shape;1961;p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6" name="Shape 1986"/>
        <p:cNvGrpSpPr/>
        <p:nvPr/>
      </p:nvGrpSpPr>
      <p:grpSpPr>
        <a:xfrm>
          <a:off x="0" y="0"/>
          <a:ext cx="0" cy="0"/>
          <a:chOff x="0" y="0"/>
          <a:chExt cx="0" cy="0"/>
        </a:xfrm>
      </p:grpSpPr>
      <p:sp>
        <p:nvSpPr>
          <p:cNvPr id="1987" name="Google Shape;1987;p4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8" name="Google Shape;1988;p4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sz="1300"/>
          </a:p>
        </p:txBody>
      </p:sp>
      <p:sp>
        <p:nvSpPr>
          <p:cNvPr id="1989" name="Google Shape;1989;p4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4" name="Shape 2014"/>
        <p:cNvGrpSpPr/>
        <p:nvPr/>
      </p:nvGrpSpPr>
      <p:grpSpPr>
        <a:xfrm>
          <a:off x="0" y="0"/>
          <a:ext cx="0" cy="0"/>
          <a:chOff x="0" y="0"/>
          <a:chExt cx="0" cy="0"/>
        </a:xfrm>
      </p:grpSpPr>
      <p:sp>
        <p:nvSpPr>
          <p:cNvPr id="2015" name="Google Shape;2015;p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6" name="Google Shape;2016;p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rPr lang="en">
                <a:solidFill>
                  <a:schemeClr val="dk1"/>
                </a:solidFill>
                <a:latin typeface="Calibri"/>
                <a:ea typeface="Calibri"/>
                <a:cs typeface="Calibri"/>
                <a:sym typeface="Calibri"/>
              </a:rPr>
              <a:t>This is a Trilogy image of students and does not violate copyright laws. </a:t>
            </a:r>
            <a:endParaRPr b="0" i="0" sz="1100" u="none" cap="none" strike="noStrike">
              <a:solidFill>
                <a:schemeClr val="dk1"/>
              </a:solidFill>
              <a:latin typeface="Calibri"/>
              <a:ea typeface="Calibri"/>
              <a:cs typeface="Calibri"/>
              <a:sym typeface="Calibri"/>
            </a:endParaRPr>
          </a:p>
        </p:txBody>
      </p:sp>
      <p:sp>
        <p:nvSpPr>
          <p:cNvPr id="2017" name="Google Shape;2017;p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2" name="Shape 2022"/>
        <p:cNvGrpSpPr/>
        <p:nvPr/>
      </p:nvGrpSpPr>
      <p:grpSpPr>
        <a:xfrm>
          <a:off x="0" y="0"/>
          <a:ext cx="0" cy="0"/>
          <a:chOff x="0" y="0"/>
          <a:chExt cx="0" cy="0"/>
        </a:xfrm>
      </p:grpSpPr>
      <p:sp>
        <p:nvSpPr>
          <p:cNvPr id="2023" name="Google Shape;2023;p4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4" name="Google Shape;2024;p4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2025" name="Google Shape;2025;p4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p4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2" name="Google Shape;2032;p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033" name="Google Shape;2033;p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6" name="Shape 2036"/>
        <p:cNvGrpSpPr/>
        <p:nvPr/>
      </p:nvGrpSpPr>
      <p:grpSpPr>
        <a:xfrm>
          <a:off x="0" y="0"/>
          <a:ext cx="0" cy="0"/>
          <a:chOff x="0" y="0"/>
          <a:chExt cx="0" cy="0"/>
        </a:xfrm>
      </p:grpSpPr>
      <p:sp>
        <p:nvSpPr>
          <p:cNvPr id="2037" name="Google Shape;2037;p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8" name="Google Shape;2038;p4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039" name="Google Shape;2039;p4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9" name="Shape 2049"/>
        <p:cNvGrpSpPr/>
        <p:nvPr/>
      </p:nvGrpSpPr>
      <p:grpSpPr>
        <a:xfrm>
          <a:off x="0" y="0"/>
          <a:ext cx="0" cy="0"/>
          <a:chOff x="0" y="0"/>
          <a:chExt cx="0" cy="0"/>
        </a:xfrm>
      </p:grpSpPr>
      <p:sp>
        <p:nvSpPr>
          <p:cNvPr id="2050" name="Google Shape;2050;p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1" name="Google Shape;2051;p4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sz="1300"/>
          </a:p>
        </p:txBody>
      </p:sp>
      <p:sp>
        <p:nvSpPr>
          <p:cNvPr id="2052" name="Google Shape;2052;p4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Uni Partner Handoff: </a:t>
            </a:r>
            <a:endParaRPr sz="1800"/>
          </a:p>
          <a:p>
            <a:pPr indent="0" lvl="0" marL="0" rtl="0" algn="l">
              <a:lnSpc>
                <a:spcPct val="100000"/>
              </a:lnSpc>
              <a:spcBef>
                <a:spcPts val="0"/>
              </a:spcBef>
              <a:spcAft>
                <a:spcPts val="0"/>
              </a:spcAft>
              <a:buSzPts val="1100"/>
              <a:buNone/>
            </a:pPr>
            <a:r>
              <a:rPr lang="en" sz="1800"/>
              <a:t>Include Uni slides after this, if any.</a:t>
            </a:r>
            <a:endParaRPr sz="1800"/>
          </a:p>
        </p:txBody>
      </p:sp>
      <p:sp>
        <p:nvSpPr>
          <p:cNvPr id="1587" name="Google Shape;158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4" name="Shape 2064"/>
        <p:cNvGrpSpPr/>
        <p:nvPr/>
      </p:nvGrpSpPr>
      <p:grpSpPr>
        <a:xfrm>
          <a:off x="0" y="0"/>
          <a:ext cx="0" cy="0"/>
          <a:chOff x="0" y="0"/>
          <a:chExt cx="0" cy="0"/>
        </a:xfrm>
      </p:grpSpPr>
      <p:sp>
        <p:nvSpPr>
          <p:cNvPr id="2065" name="Google Shape;2065;p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6" name="Google Shape;2066;p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067" name="Google Shape;2067;p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0" name="Shape 2070"/>
        <p:cNvGrpSpPr/>
        <p:nvPr/>
      </p:nvGrpSpPr>
      <p:grpSpPr>
        <a:xfrm>
          <a:off x="0" y="0"/>
          <a:ext cx="0" cy="0"/>
          <a:chOff x="0" y="0"/>
          <a:chExt cx="0" cy="0"/>
        </a:xfrm>
      </p:grpSpPr>
      <p:sp>
        <p:nvSpPr>
          <p:cNvPr id="2071" name="Google Shape;2071;p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2" name="Google Shape;2072;p5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073" name="Google Shape;2073;p5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8" name="Shape 2078"/>
        <p:cNvGrpSpPr/>
        <p:nvPr/>
      </p:nvGrpSpPr>
      <p:grpSpPr>
        <a:xfrm>
          <a:off x="0" y="0"/>
          <a:ext cx="0" cy="0"/>
          <a:chOff x="0" y="0"/>
          <a:chExt cx="0" cy="0"/>
        </a:xfrm>
      </p:grpSpPr>
      <p:sp>
        <p:nvSpPr>
          <p:cNvPr id="2079" name="Google Shape;2079;p5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0" name="Google Shape;2080;p5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081" name="Google Shape;2081;p5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3" name="Shape 2093"/>
        <p:cNvGrpSpPr/>
        <p:nvPr/>
      </p:nvGrpSpPr>
      <p:grpSpPr>
        <a:xfrm>
          <a:off x="0" y="0"/>
          <a:ext cx="0" cy="0"/>
          <a:chOff x="0" y="0"/>
          <a:chExt cx="0" cy="0"/>
        </a:xfrm>
      </p:grpSpPr>
      <p:sp>
        <p:nvSpPr>
          <p:cNvPr id="2094" name="Google Shape;2094;p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5" name="Google Shape;2095;p5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096" name="Google Shape;2096;p5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Google Shape;2106;p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7" name="Google Shape;2107;p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108" name="Google Shape;2108;p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8" name="Shape 2118"/>
        <p:cNvGrpSpPr/>
        <p:nvPr/>
      </p:nvGrpSpPr>
      <p:grpSpPr>
        <a:xfrm>
          <a:off x="0" y="0"/>
          <a:ext cx="0" cy="0"/>
          <a:chOff x="0" y="0"/>
          <a:chExt cx="0" cy="0"/>
        </a:xfrm>
      </p:grpSpPr>
      <p:sp>
        <p:nvSpPr>
          <p:cNvPr id="2119" name="Google Shape;2119;p55: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2120" name="Google Shape;2120;p5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Google Shape;2124;p5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5" name="Google Shape;2125;p5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126" name="Google Shape;2126;p5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0" name="Shape 2130"/>
        <p:cNvGrpSpPr/>
        <p:nvPr/>
      </p:nvGrpSpPr>
      <p:grpSpPr>
        <a:xfrm>
          <a:off x="0" y="0"/>
          <a:ext cx="0" cy="0"/>
          <a:chOff x="0" y="0"/>
          <a:chExt cx="0" cy="0"/>
        </a:xfrm>
      </p:grpSpPr>
      <p:sp>
        <p:nvSpPr>
          <p:cNvPr id="2131" name="Google Shape;2131;p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2" name="Google Shape;2132;p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lnSpc>
                <a:spcPct val="100000"/>
              </a:lnSpc>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p:txBody>
      </p:sp>
      <p:sp>
        <p:nvSpPr>
          <p:cNvPr id="2133" name="Google Shape;2133;p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0" name="Google Shape;214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0" name="Shape 2220"/>
        <p:cNvGrpSpPr/>
        <p:nvPr/>
      </p:nvGrpSpPr>
      <p:grpSpPr>
        <a:xfrm>
          <a:off x="0" y="0"/>
          <a:ext cx="0" cy="0"/>
          <a:chOff x="0" y="0"/>
          <a:chExt cx="0" cy="0"/>
        </a:xfrm>
      </p:grpSpPr>
      <p:sp>
        <p:nvSpPr>
          <p:cNvPr id="2221" name="Google Shape;2221;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2" name="Google Shape;222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4" name="Shape 1594"/>
        <p:cNvGrpSpPr/>
        <p:nvPr/>
      </p:nvGrpSpPr>
      <p:grpSpPr>
        <a:xfrm>
          <a:off x="0" y="0"/>
          <a:ext cx="0" cy="0"/>
          <a:chOff x="0" y="0"/>
          <a:chExt cx="0" cy="0"/>
        </a:xfrm>
      </p:grpSpPr>
      <p:sp>
        <p:nvSpPr>
          <p:cNvPr id="1595" name="Google Shape;1595;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Uni Partner Handoff: </a:t>
            </a:r>
            <a:endParaRPr sz="1800"/>
          </a:p>
          <a:p>
            <a:pPr indent="0" lvl="0" marL="0" rtl="0" algn="l">
              <a:lnSpc>
                <a:spcPct val="100000"/>
              </a:lnSpc>
              <a:spcBef>
                <a:spcPts val="0"/>
              </a:spcBef>
              <a:spcAft>
                <a:spcPts val="0"/>
              </a:spcAft>
              <a:buSzPts val="1100"/>
              <a:buNone/>
            </a:pPr>
            <a:r>
              <a:rPr lang="en" sz="1800"/>
              <a:t>Include Uni slides after this, if any.</a:t>
            </a:r>
            <a:endParaRPr sz="1800"/>
          </a:p>
        </p:txBody>
      </p:sp>
      <p:sp>
        <p:nvSpPr>
          <p:cNvPr id="1596" name="Google Shape;159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Google Shape;2303;p6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4" name="Google Shape;2304;p6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305" name="Google Shape;2305;p6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9" name="Shape 2309"/>
        <p:cNvGrpSpPr/>
        <p:nvPr/>
      </p:nvGrpSpPr>
      <p:grpSpPr>
        <a:xfrm>
          <a:off x="0" y="0"/>
          <a:ext cx="0" cy="0"/>
          <a:chOff x="0" y="0"/>
          <a:chExt cx="0" cy="0"/>
        </a:xfrm>
      </p:grpSpPr>
      <p:sp>
        <p:nvSpPr>
          <p:cNvPr id="2310" name="Google Shape;2310;p61:notes"/>
          <p:cNvSpPr txBox="1"/>
          <p:nvPr>
            <p:ph idx="1" type="body"/>
          </p:nvPr>
        </p:nvSpPr>
        <p:spPr>
          <a:xfrm>
            <a:off x="685800" y="4343400"/>
            <a:ext cx="5486400" cy="41148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2311" name="Google Shape;2311;p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4" name="Shape 2314"/>
        <p:cNvGrpSpPr/>
        <p:nvPr/>
      </p:nvGrpSpPr>
      <p:grpSpPr>
        <a:xfrm>
          <a:off x="0" y="0"/>
          <a:ext cx="0" cy="0"/>
          <a:chOff x="0" y="0"/>
          <a:chExt cx="0" cy="0"/>
        </a:xfrm>
      </p:grpSpPr>
      <p:sp>
        <p:nvSpPr>
          <p:cNvPr id="2315" name="Google Shape;2315;p6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6" name="Google Shape;2316;p6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sz="1300"/>
          </a:p>
        </p:txBody>
      </p:sp>
      <p:sp>
        <p:nvSpPr>
          <p:cNvPr id="2317" name="Google Shape;2317;p6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1" name="Shape 2321"/>
        <p:cNvGrpSpPr/>
        <p:nvPr/>
      </p:nvGrpSpPr>
      <p:grpSpPr>
        <a:xfrm>
          <a:off x="0" y="0"/>
          <a:ext cx="0" cy="0"/>
          <a:chOff x="0" y="0"/>
          <a:chExt cx="0" cy="0"/>
        </a:xfrm>
      </p:grpSpPr>
      <p:sp>
        <p:nvSpPr>
          <p:cNvPr id="2322" name="Google Shape;2322;p6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3" name="Google Shape;2323;p6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sz="1300"/>
          </a:p>
        </p:txBody>
      </p:sp>
      <p:sp>
        <p:nvSpPr>
          <p:cNvPr id="2324" name="Google Shape;2324;p6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7" name="Shape 2327"/>
        <p:cNvGrpSpPr/>
        <p:nvPr/>
      </p:nvGrpSpPr>
      <p:grpSpPr>
        <a:xfrm>
          <a:off x="0" y="0"/>
          <a:ext cx="0" cy="0"/>
          <a:chOff x="0" y="0"/>
          <a:chExt cx="0" cy="0"/>
        </a:xfrm>
      </p:grpSpPr>
      <p:sp>
        <p:nvSpPr>
          <p:cNvPr id="2328" name="Google Shape;2328;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9" name="Google Shape;232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4" name="Shape 2334"/>
        <p:cNvGrpSpPr/>
        <p:nvPr/>
      </p:nvGrpSpPr>
      <p:grpSpPr>
        <a:xfrm>
          <a:off x="0" y="0"/>
          <a:ext cx="0" cy="0"/>
          <a:chOff x="0" y="0"/>
          <a:chExt cx="0" cy="0"/>
        </a:xfrm>
      </p:grpSpPr>
      <p:sp>
        <p:nvSpPr>
          <p:cNvPr id="2335" name="Google Shape;2335;p6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6" name="Google Shape;2336;p6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sz="1300"/>
          </a:p>
        </p:txBody>
      </p:sp>
      <p:sp>
        <p:nvSpPr>
          <p:cNvPr id="2337" name="Google Shape;2337;p6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8" name="Shape 2368"/>
        <p:cNvGrpSpPr/>
        <p:nvPr/>
      </p:nvGrpSpPr>
      <p:grpSpPr>
        <a:xfrm>
          <a:off x="0" y="0"/>
          <a:ext cx="0" cy="0"/>
          <a:chOff x="0" y="0"/>
          <a:chExt cx="0" cy="0"/>
        </a:xfrm>
      </p:grpSpPr>
      <p:sp>
        <p:nvSpPr>
          <p:cNvPr id="2369" name="Google Shape;2369;p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0" name="Google Shape;2370;p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2371" name="Google Shape;2371;p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6" name="Shape 2376"/>
        <p:cNvGrpSpPr/>
        <p:nvPr/>
      </p:nvGrpSpPr>
      <p:grpSpPr>
        <a:xfrm>
          <a:off x="0" y="0"/>
          <a:ext cx="0" cy="0"/>
          <a:chOff x="0" y="0"/>
          <a:chExt cx="0" cy="0"/>
        </a:xfrm>
      </p:grpSpPr>
      <p:sp>
        <p:nvSpPr>
          <p:cNvPr id="2377" name="Google Shape;2377;p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8" name="Google Shape;2378;p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sz="1300"/>
          </a:p>
        </p:txBody>
      </p:sp>
      <p:sp>
        <p:nvSpPr>
          <p:cNvPr id="2379" name="Google Shape;2379;p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3" name="Shape 2383"/>
        <p:cNvGrpSpPr/>
        <p:nvPr/>
      </p:nvGrpSpPr>
      <p:grpSpPr>
        <a:xfrm>
          <a:off x="0" y="0"/>
          <a:ext cx="0" cy="0"/>
          <a:chOff x="0" y="0"/>
          <a:chExt cx="0" cy="0"/>
        </a:xfrm>
      </p:grpSpPr>
      <p:sp>
        <p:nvSpPr>
          <p:cNvPr id="2384" name="Google Shape;2384;p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5" name="Google Shape;2385;p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386" name="Google Shape;2386;p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3" name="Shape 2393"/>
        <p:cNvGrpSpPr/>
        <p:nvPr/>
      </p:nvGrpSpPr>
      <p:grpSpPr>
        <a:xfrm>
          <a:off x="0" y="0"/>
          <a:ext cx="0" cy="0"/>
          <a:chOff x="0" y="0"/>
          <a:chExt cx="0" cy="0"/>
        </a:xfrm>
      </p:grpSpPr>
      <p:sp>
        <p:nvSpPr>
          <p:cNvPr id="2394" name="Google Shape;2394;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5" name="Google Shape;2395;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Uni Partner Handoff: </a:t>
            </a:r>
            <a:endParaRPr sz="1800"/>
          </a:p>
          <a:p>
            <a:pPr indent="0" lvl="0" marL="0" rtl="0" algn="l">
              <a:lnSpc>
                <a:spcPct val="100000"/>
              </a:lnSpc>
              <a:spcBef>
                <a:spcPts val="0"/>
              </a:spcBef>
              <a:spcAft>
                <a:spcPts val="0"/>
              </a:spcAft>
              <a:buSzPts val="1100"/>
              <a:buNone/>
            </a:pPr>
            <a:r>
              <a:rPr lang="en" sz="1800"/>
              <a:t>Include Uni slides after this, if any.</a:t>
            </a:r>
            <a:endParaRPr sz="1800"/>
          </a:p>
        </p:txBody>
      </p:sp>
      <p:sp>
        <p:nvSpPr>
          <p:cNvPr id="1605" name="Google Shape;160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0" name="Shape 2400"/>
        <p:cNvGrpSpPr/>
        <p:nvPr/>
      </p:nvGrpSpPr>
      <p:grpSpPr>
        <a:xfrm>
          <a:off x="0" y="0"/>
          <a:ext cx="0" cy="0"/>
          <a:chOff x="0" y="0"/>
          <a:chExt cx="0" cy="0"/>
        </a:xfrm>
      </p:grpSpPr>
      <p:sp>
        <p:nvSpPr>
          <p:cNvPr id="2401" name="Google Shape;2401;p7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2" name="Google Shape;2402;p7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t/>
            </a:r>
            <a:endParaRPr b="0" i="0" sz="1100" u="none" cap="none" strike="noStrike">
              <a:solidFill>
                <a:schemeClr val="dk1"/>
              </a:solidFill>
              <a:latin typeface="Calibri"/>
              <a:ea typeface="Calibri"/>
              <a:cs typeface="Calibri"/>
              <a:sym typeface="Calibri"/>
            </a:endParaRPr>
          </a:p>
        </p:txBody>
      </p:sp>
      <p:sp>
        <p:nvSpPr>
          <p:cNvPr id="2403" name="Google Shape;2403;p7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8" name="Shape 2408"/>
        <p:cNvGrpSpPr/>
        <p:nvPr/>
      </p:nvGrpSpPr>
      <p:grpSpPr>
        <a:xfrm>
          <a:off x="0" y="0"/>
          <a:ext cx="0" cy="0"/>
          <a:chOff x="0" y="0"/>
          <a:chExt cx="0" cy="0"/>
        </a:xfrm>
      </p:grpSpPr>
      <p:sp>
        <p:nvSpPr>
          <p:cNvPr id="2409" name="Google Shape;2409;p7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0" name="Google Shape;2410;p7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SzPts val="1100"/>
              <a:buNone/>
            </a:pPr>
            <a:r>
              <a:rPr lang="en" u="sng">
                <a:solidFill>
                  <a:schemeClr val="hlink"/>
                </a:solidFill>
                <a:hlinkClick r:id="rId2"/>
              </a:rPr>
              <a:t>https://www.youtube.com/watch?v=ieb6Svbc10E&amp;index=1&amp;list=PLgJ8UgkiorCnMLsUevoQRxH8t9bt7ne14</a:t>
            </a:r>
            <a:endParaRPr u="sng">
              <a:solidFill>
                <a:schemeClr val="hlink"/>
              </a:solidFill>
              <a:hlinkClick r:id="rId3"/>
            </a:endParaRPr>
          </a:p>
          <a:p>
            <a:pPr indent="0" lvl="0" marL="0" marR="0" rtl="0" algn="l">
              <a:lnSpc>
                <a:spcPct val="100000"/>
              </a:lnSpc>
              <a:spcBef>
                <a:spcPts val="0"/>
              </a:spcBef>
              <a:spcAft>
                <a:spcPts val="0"/>
              </a:spcAft>
              <a:buSzPts val="1100"/>
              <a:buNone/>
            </a:pPr>
            <a:r>
              <a:t/>
            </a:r>
            <a:endParaRPr>
              <a:solidFill>
                <a:schemeClr val="dk1"/>
              </a:solidFill>
              <a:latin typeface="Calibri"/>
              <a:ea typeface="Calibri"/>
              <a:cs typeface="Calibri"/>
              <a:sym typeface="Calibri"/>
            </a:endParaRPr>
          </a:p>
        </p:txBody>
      </p:sp>
      <p:sp>
        <p:nvSpPr>
          <p:cNvPr id="2411" name="Google Shape;2411;p7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4" name="Shape 2414"/>
        <p:cNvGrpSpPr/>
        <p:nvPr/>
      </p:nvGrpSpPr>
      <p:grpSpPr>
        <a:xfrm>
          <a:off x="0" y="0"/>
          <a:ext cx="0" cy="0"/>
          <a:chOff x="0" y="0"/>
          <a:chExt cx="0" cy="0"/>
        </a:xfrm>
      </p:grpSpPr>
      <p:sp>
        <p:nvSpPr>
          <p:cNvPr id="2415" name="Google Shape;2415;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6" name="Google Shape;2416;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8" name="Shape 2418"/>
        <p:cNvGrpSpPr/>
        <p:nvPr/>
      </p:nvGrpSpPr>
      <p:grpSpPr>
        <a:xfrm>
          <a:off x="0" y="0"/>
          <a:ext cx="0" cy="0"/>
          <a:chOff x="0" y="0"/>
          <a:chExt cx="0" cy="0"/>
        </a:xfrm>
      </p:grpSpPr>
      <p:sp>
        <p:nvSpPr>
          <p:cNvPr id="2419" name="Google Shape;2419;p7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0" name="Google Shape;2420;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3" name="Shape 2423"/>
        <p:cNvGrpSpPr/>
        <p:nvPr/>
      </p:nvGrpSpPr>
      <p:grpSpPr>
        <a:xfrm>
          <a:off x="0" y="0"/>
          <a:ext cx="0" cy="0"/>
          <a:chOff x="0" y="0"/>
          <a:chExt cx="0" cy="0"/>
        </a:xfrm>
      </p:grpSpPr>
      <p:sp>
        <p:nvSpPr>
          <p:cNvPr id="2424" name="Google Shape;2424;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5" name="Google Shape;242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5" name="Shape 2505"/>
        <p:cNvGrpSpPr/>
        <p:nvPr/>
      </p:nvGrpSpPr>
      <p:grpSpPr>
        <a:xfrm>
          <a:off x="0" y="0"/>
          <a:ext cx="0" cy="0"/>
          <a:chOff x="0" y="0"/>
          <a:chExt cx="0" cy="0"/>
        </a:xfrm>
      </p:grpSpPr>
      <p:sp>
        <p:nvSpPr>
          <p:cNvPr id="2506" name="Google Shape;2506;p7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7" name="Google Shape;2507;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5" name="Shape 2515"/>
        <p:cNvGrpSpPr/>
        <p:nvPr/>
      </p:nvGrpSpPr>
      <p:grpSpPr>
        <a:xfrm>
          <a:off x="0" y="0"/>
          <a:ext cx="0" cy="0"/>
          <a:chOff x="0" y="0"/>
          <a:chExt cx="0" cy="0"/>
        </a:xfrm>
      </p:grpSpPr>
      <p:sp>
        <p:nvSpPr>
          <p:cNvPr id="2516" name="Google Shape;2516;p7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7" name="Google Shape;2517;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0" name="Shape 2530"/>
        <p:cNvGrpSpPr/>
        <p:nvPr/>
      </p:nvGrpSpPr>
      <p:grpSpPr>
        <a:xfrm>
          <a:off x="0" y="0"/>
          <a:ext cx="0" cy="0"/>
          <a:chOff x="0" y="0"/>
          <a:chExt cx="0" cy="0"/>
        </a:xfrm>
      </p:grpSpPr>
      <p:sp>
        <p:nvSpPr>
          <p:cNvPr id="2531" name="Google Shape;2531;p7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2" name="Google Shape;2532;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6" name="Shape 2546"/>
        <p:cNvGrpSpPr/>
        <p:nvPr/>
      </p:nvGrpSpPr>
      <p:grpSpPr>
        <a:xfrm>
          <a:off x="0" y="0"/>
          <a:ext cx="0" cy="0"/>
          <a:chOff x="0" y="0"/>
          <a:chExt cx="0" cy="0"/>
        </a:xfrm>
      </p:grpSpPr>
      <p:sp>
        <p:nvSpPr>
          <p:cNvPr id="2547" name="Google Shape;2547;p7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8" name="Google Shape;2548;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0" name="Shape 2560"/>
        <p:cNvGrpSpPr/>
        <p:nvPr/>
      </p:nvGrpSpPr>
      <p:grpSpPr>
        <a:xfrm>
          <a:off x="0" y="0"/>
          <a:ext cx="0" cy="0"/>
          <a:chOff x="0" y="0"/>
          <a:chExt cx="0" cy="0"/>
        </a:xfrm>
      </p:grpSpPr>
      <p:sp>
        <p:nvSpPr>
          <p:cNvPr id="2561" name="Google Shape;2561;p7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2" name="Google Shape;2562;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6e1cb02753_0_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TA’s intro themselves</a:t>
            </a:r>
            <a:endParaRPr/>
          </a:p>
        </p:txBody>
      </p:sp>
      <p:sp>
        <p:nvSpPr>
          <p:cNvPr id="1614" name="Google Shape;1614;g6e1cb0275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9" name="Shape 2569"/>
        <p:cNvGrpSpPr/>
        <p:nvPr/>
      </p:nvGrpSpPr>
      <p:grpSpPr>
        <a:xfrm>
          <a:off x="0" y="0"/>
          <a:ext cx="0" cy="0"/>
          <a:chOff x="0" y="0"/>
          <a:chExt cx="0" cy="0"/>
        </a:xfrm>
      </p:grpSpPr>
      <p:sp>
        <p:nvSpPr>
          <p:cNvPr id="2570" name="Google Shape;2570;p8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1" name="Google Shape;2571;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3" name="Shape 2583"/>
        <p:cNvGrpSpPr/>
        <p:nvPr/>
      </p:nvGrpSpPr>
      <p:grpSpPr>
        <a:xfrm>
          <a:off x="0" y="0"/>
          <a:ext cx="0" cy="0"/>
          <a:chOff x="0" y="0"/>
          <a:chExt cx="0" cy="0"/>
        </a:xfrm>
      </p:grpSpPr>
      <p:sp>
        <p:nvSpPr>
          <p:cNvPr id="2584" name="Google Shape;2584;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5" name="Google Shape;258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4" name="Shape 2594"/>
        <p:cNvGrpSpPr/>
        <p:nvPr/>
      </p:nvGrpSpPr>
      <p:grpSpPr>
        <a:xfrm>
          <a:off x="0" y="0"/>
          <a:ext cx="0" cy="0"/>
          <a:chOff x="0" y="0"/>
          <a:chExt cx="0" cy="0"/>
        </a:xfrm>
      </p:grpSpPr>
      <p:sp>
        <p:nvSpPr>
          <p:cNvPr id="2595" name="Google Shape;2595;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6" name="Google Shape;259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1" name="Shape 2611"/>
        <p:cNvGrpSpPr/>
        <p:nvPr/>
      </p:nvGrpSpPr>
      <p:grpSpPr>
        <a:xfrm>
          <a:off x="0" y="0"/>
          <a:ext cx="0" cy="0"/>
          <a:chOff x="0" y="0"/>
          <a:chExt cx="0" cy="0"/>
        </a:xfrm>
      </p:grpSpPr>
      <p:sp>
        <p:nvSpPr>
          <p:cNvPr id="2612" name="Google Shape;2612;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3" name="Google Shape;2613;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8" name="Shape 2628"/>
        <p:cNvGrpSpPr/>
        <p:nvPr/>
      </p:nvGrpSpPr>
      <p:grpSpPr>
        <a:xfrm>
          <a:off x="0" y="0"/>
          <a:ext cx="0" cy="0"/>
          <a:chOff x="0" y="0"/>
          <a:chExt cx="0" cy="0"/>
        </a:xfrm>
      </p:grpSpPr>
      <p:sp>
        <p:nvSpPr>
          <p:cNvPr id="2629" name="Google Shape;2629;p8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0" name="Google Shape;2630;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1" name="Shape 2641"/>
        <p:cNvGrpSpPr/>
        <p:nvPr/>
      </p:nvGrpSpPr>
      <p:grpSpPr>
        <a:xfrm>
          <a:off x="0" y="0"/>
          <a:ext cx="0" cy="0"/>
          <a:chOff x="0" y="0"/>
          <a:chExt cx="0" cy="0"/>
        </a:xfrm>
      </p:grpSpPr>
      <p:sp>
        <p:nvSpPr>
          <p:cNvPr id="2642" name="Google Shape;2642;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3" name="Google Shape;2643;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6" name="Shape 2656"/>
        <p:cNvGrpSpPr/>
        <p:nvPr/>
      </p:nvGrpSpPr>
      <p:grpSpPr>
        <a:xfrm>
          <a:off x="0" y="0"/>
          <a:ext cx="0" cy="0"/>
          <a:chOff x="0" y="0"/>
          <a:chExt cx="0" cy="0"/>
        </a:xfrm>
      </p:grpSpPr>
      <p:sp>
        <p:nvSpPr>
          <p:cNvPr id="2657" name="Google Shape;2657;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8" name="Google Shape;2658;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2" name="Shape 2662"/>
        <p:cNvGrpSpPr/>
        <p:nvPr/>
      </p:nvGrpSpPr>
      <p:grpSpPr>
        <a:xfrm>
          <a:off x="0" y="0"/>
          <a:ext cx="0" cy="0"/>
          <a:chOff x="0" y="0"/>
          <a:chExt cx="0" cy="0"/>
        </a:xfrm>
      </p:grpSpPr>
      <p:sp>
        <p:nvSpPr>
          <p:cNvPr id="2663" name="Google Shape;2663;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4" name="Google Shape;2664;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6" name="Shape 2676"/>
        <p:cNvGrpSpPr/>
        <p:nvPr/>
      </p:nvGrpSpPr>
      <p:grpSpPr>
        <a:xfrm>
          <a:off x="0" y="0"/>
          <a:ext cx="0" cy="0"/>
          <a:chOff x="0" y="0"/>
          <a:chExt cx="0" cy="0"/>
        </a:xfrm>
      </p:grpSpPr>
      <p:sp>
        <p:nvSpPr>
          <p:cNvPr id="2677" name="Google Shape;2677;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8" name="Google Shape;2678;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1" name="Shape 2691"/>
        <p:cNvGrpSpPr/>
        <p:nvPr/>
      </p:nvGrpSpPr>
      <p:grpSpPr>
        <a:xfrm>
          <a:off x="0" y="0"/>
          <a:ext cx="0" cy="0"/>
          <a:chOff x="0" y="0"/>
          <a:chExt cx="0" cy="0"/>
        </a:xfrm>
      </p:grpSpPr>
      <p:sp>
        <p:nvSpPr>
          <p:cNvPr id="2692" name="Google Shape;2692;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3" name="Google Shape;2693;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2" name="Shape 1622"/>
        <p:cNvGrpSpPr/>
        <p:nvPr/>
      </p:nvGrpSpPr>
      <p:grpSpPr>
        <a:xfrm>
          <a:off x="0" y="0"/>
          <a:ext cx="0" cy="0"/>
          <a:chOff x="0" y="0"/>
          <a:chExt cx="0" cy="0"/>
        </a:xfrm>
      </p:grpSpPr>
      <p:sp>
        <p:nvSpPr>
          <p:cNvPr id="1623" name="Google Shape;1623;g6e1cb02753_0_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TAs intro themselves</a:t>
            </a:r>
            <a:endParaRPr/>
          </a:p>
        </p:txBody>
      </p:sp>
      <p:sp>
        <p:nvSpPr>
          <p:cNvPr id="1624" name="Google Shape;1624;g6e1cb02753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1" name="Shape 2701"/>
        <p:cNvGrpSpPr/>
        <p:nvPr/>
      </p:nvGrpSpPr>
      <p:grpSpPr>
        <a:xfrm>
          <a:off x="0" y="0"/>
          <a:ext cx="0" cy="0"/>
          <a:chOff x="0" y="0"/>
          <a:chExt cx="0" cy="0"/>
        </a:xfrm>
      </p:grpSpPr>
      <p:sp>
        <p:nvSpPr>
          <p:cNvPr id="2702" name="Google Shape;2702;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3" name="Google Shape;2703;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9" name="Shape 2719"/>
        <p:cNvGrpSpPr/>
        <p:nvPr/>
      </p:nvGrpSpPr>
      <p:grpSpPr>
        <a:xfrm>
          <a:off x="0" y="0"/>
          <a:ext cx="0" cy="0"/>
          <a:chOff x="0" y="0"/>
          <a:chExt cx="0" cy="0"/>
        </a:xfrm>
      </p:grpSpPr>
      <p:sp>
        <p:nvSpPr>
          <p:cNvPr id="2720" name="Google Shape;2720;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1" name="Google Shape;2721;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8" name="Shape 2728"/>
        <p:cNvGrpSpPr/>
        <p:nvPr/>
      </p:nvGrpSpPr>
      <p:grpSpPr>
        <a:xfrm>
          <a:off x="0" y="0"/>
          <a:ext cx="0" cy="0"/>
          <a:chOff x="0" y="0"/>
          <a:chExt cx="0" cy="0"/>
        </a:xfrm>
      </p:grpSpPr>
      <p:sp>
        <p:nvSpPr>
          <p:cNvPr id="2729" name="Google Shape;2729;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0" name="Google Shape;2730;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8" name="Shape 2748"/>
        <p:cNvGrpSpPr/>
        <p:nvPr/>
      </p:nvGrpSpPr>
      <p:grpSpPr>
        <a:xfrm>
          <a:off x="0" y="0"/>
          <a:ext cx="0" cy="0"/>
          <a:chOff x="0" y="0"/>
          <a:chExt cx="0" cy="0"/>
        </a:xfrm>
      </p:grpSpPr>
      <p:sp>
        <p:nvSpPr>
          <p:cNvPr id="2749" name="Google Shape;2749;p9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0" name="Google Shape;2750;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8" name="Shape 2758"/>
        <p:cNvGrpSpPr/>
        <p:nvPr/>
      </p:nvGrpSpPr>
      <p:grpSpPr>
        <a:xfrm>
          <a:off x="0" y="0"/>
          <a:ext cx="0" cy="0"/>
          <a:chOff x="0" y="0"/>
          <a:chExt cx="0" cy="0"/>
        </a:xfrm>
      </p:grpSpPr>
      <p:sp>
        <p:nvSpPr>
          <p:cNvPr id="2759" name="Google Shape;2759;p9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0" name="Google Shape;2760;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3" name="Shape 2763"/>
        <p:cNvGrpSpPr/>
        <p:nvPr/>
      </p:nvGrpSpPr>
      <p:grpSpPr>
        <a:xfrm>
          <a:off x="0" y="0"/>
          <a:ext cx="0" cy="0"/>
          <a:chOff x="0" y="0"/>
          <a:chExt cx="0" cy="0"/>
        </a:xfrm>
      </p:grpSpPr>
      <p:sp>
        <p:nvSpPr>
          <p:cNvPr id="2764" name="Google Shape;2764;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5" name="Google Shape;2765;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0" name="Shape 2790"/>
        <p:cNvGrpSpPr/>
        <p:nvPr/>
      </p:nvGrpSpPr>
      <p:grpSpPr>
        <a:xfrm>
          <a:off x="0" y="0"/>
          <a:ext cx="0" cy="0"/>
          <a:chOff x="0" y="0"/>
          <a:chExt cx="0" cy="0"/>
        </a:xfrm>
      </p:grpSpPr>
      <p:sp>
        <p:nvSpPr>
          <p:cNvPr id="2791" name="Google Shape;2791;p9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2" name="Google Shape;2792;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6" name="Shape 2796"/>
        <p:cNvGrpSpPr/>
        <p:nvPr/>
      </p:nvGrpSpPr>
      <p:grpSpPr>
        <a:xfrm>
          <a:off x="0" y="0"/>
          <a:ext cx="0" cy="0"/>
          <a:chOff x="0" y="0"/>
          <a:chExt cx="0" cy="0"/>
        </a:xfrm>
      </p:grpSpPr>
      <p:sp>
        <p:nvSpPr>
          <p:cNvPr id="2797" name="Google Shape;2797;p9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8" name="Google Shape;2798;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3" name="Shape 2803"/>
        <p:cNvGrpSpPr/>
        <p:nvPr/>
      </p:nvGrpSpPr>
      <p:grpSpPr>
        <a:xfrm>
          <a:off x="0" y="0"/>
          <a:ext cx="0" cy="0"/>
          <a:chOff x="0" y="0"/>
          <a:chExt cx="0" cy="0"/>
        </a:xfrm>
      </p:grpSpPr>
      <p:sp>
        <p:nvSpPr>
          <p:cNvPr id="2804" name="Google Shape;2804;p9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5" name="Google Shape;2805;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2" name="Shape 2812"/>
        <p:cNvGrpSpPr/>
        <p:nvPr/>
      </p:nvGrpSpPr>
      <p:grpSpPr>
        <a:xfrm>
          <a:off x="0" y="0"/>
          <a:ext cx="0" cy="0"/>
          <a:chOff x="0" y="0"/>
          <a:chExt cx="0" cy="0"/>
        </a:xfrm>
      </p:grpSpPr>
      <p:sp>
        <p:nvSpPr>
          <p:cNvPr id="2813" name="Google Shape;2813;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4" name="Google Shape;2814;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 &amp; Subtitle">
    <p:spTree>
      <p:nvGrpSpPr>
        <p:cNvPr id="7" name="Shape 7"/>
        <p:cNvGrpSpPr/>
        <p:nvPr/>
      </p:nvGrpSpPr>
      <p:grpSpPr>
        <a:xfrm>
          <a:off x="0" y="0"/>
          <a:ext cx="0" cy="0"/>
          <a:chOff x="0" y="0"/>
          <a:chExt cx="0" cy="0"/>
        </a:xfrm>
      </p:grpSpPr>
      <p:sp>
        <p:nvSpPr>
          <p:cNvPr id="8" name="Google Shape;8;p111"/>
          <p:cNvSpPr txBox="1"/>
          <p:nvPr>
            <p:ph type="title"/>
          </p:nvPr>
        </p:nvSpPr>
        <p:spPr>
          <a:xfrm>
            <a:off x="666750" y="862013"/>
            <a:ext cx="7810538" cy="1743075"/>
          </a:xfrm>
          <a:prstGeom prst="rect">
            <a:avLst/>
          </a:prstGeom>
          <a:noFill/>
          <a:ln>
            <a:noFill/>
          </a:ln>
        </p:spPr>
        <p:txBody>
          <a:bodyPr anchorCtr="0" anchor="b" bIns="243800" lIns="243800" spcFirstLastPara="1" rIns="243800" wrap="square" tIns="243800">
            <a:noAutofit/>
          </a:bodyPr>
          <a:lstStyle>
            <a:lvl1pPr lvl="0" marR="0" rtl="0" algn="ctr">
              <a:lnSpc>
                <a:spcPct val="100000"/>
              </a:lnSpc>
              <a:spcBef>
                <a:spcPts val="0"/>
              </a:spcBef>
              <a:spcAft>
                <a:spcPts val="0"/>
              </a:spcAft>
              <a:buClr>
                <a:srgbClr val="000000"/>
              </a:buClr>
              <a:buSzPts val="11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9" name="Google Shape;9;p111"/>
          <p:cNvSpPr txBox="1"/>
          <p:nvPr>
            <p:ph idx="1" type="body"/>
          </p:nvPr>
        </p:nvSpPr>
        <p:spPr>
          <a:xfrm>
            <a:off x="666750" y="2652713"/>
            <a:ext cx="7810538" cy="595350"/>
          </a:xfrm>
          <a:prstGeom prst="rect">
            <a:avLst/>
          </a:prstGeom>
          <a:noFill/>
          <a:ln>
            <a:noFill/>
          </a:ln>
        </p:spPr>
        <p:txBody>
          <a:bodyPr anchorCtr="0" anchor="t" bIns="243800" lIns="243800" spcFirstLastPara="1" rIns="243800" wrap="square" tIns="243800">
            <a:noAutofit/>
          </a:bodyPr>
          <a:lstStyle>
            <a:lvl1pPr indent="-228600" lvl="0" marL="457200" marR="0" rtl="0" algn="ctr">
              <a:lnSpc>
                <a:spcPct val="100000"/>
              </a:lnSpc>
              <a:spcBef>
                <a:spcPts val="0"/>
              </a:spcBef>
              <a:spcAft>
                <a:spcPts val="0"/>
              </a:spcAft>
              <a:buClr>
                <a:srgbClr val="000000"/>
              </a:buClr>
              <a:buSzPts val="5400"/>
              <a:buFont typeface="Helvetica Neue"/>
              <a:buNone/>
              <a:defRPr b="0" i="0" sz="2025"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5400"/>
              <a:buFont typeface="Helvetica Neue"/>
              <a:buNone/>
              <a:defRPr b="0" i="0" sz="2025"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5400"/>
              <a:buFont typeface="Helvetica Neue"/>
              <a:buNone/>
              <a:defRPr b="0" i="0" sz="2025"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5400"/>
              <a:buFont typeface="Helvetica Neue"/>
              <a:buNone/>
              <a:defRPr b="0" i="0" sz="2025"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5400"/>
              <a:buFont typeface="Helvetica Neue"/>
              <a:buNone/>
              <a:defRPr b="0" i="0" sz="2025"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2213"/>
              </a:spcBef>
              <a:spcAft>
                <a:spcPts val="0"/>
              </a:spcAft>
              <a:buClr>
                <a:srgbClr val="000000"/>
              </a:buClr>
              <a:buSzPts val="6500"/>
              <a:buFont typeface="Helvetica Neue"/>
              <a:buChar char="•"/>
              <a:defRPr b="0" i="0" sz="195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2213"/>
              </a:spcBef>
              <a:spcAft>
                <a:spcPts val="0"/>
              </a:spcAft>
              <a:buClr>
                <a:srgbClr val="000000"/>
              </a:buClr>
              <a:buSzPts val="6500"/>
              <a:buFont typeface="Helvetica Neue"/>
              <a:buChar char="•"/>
              <a:defRPr b="0" i="0" sz="195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2213"/>
              </a:spcBef>
              <a:spcAft>
                <a:spcPts val="0"/>
              </a:spcAft>
              <a:buClr>
                <a:srgbClr val="000000"/>
              </a:buClr>
              <a:buSzPts val="6500"/>
              <a:buFont typeface="Helvetica Neue"/>
              <a:buChar char="•"/>
              <a:defRPr b="0" i="0" sz="195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2213"/>
              </a:spcBef>
              <a:spcAft>
                <a:spcPts val="0"/>
              </a:spcAft>
              <a:buClr>
                <a:srgbClr val="000000"/>
              </a:buClr>
              <a:buSzPts val="6500"/>
              <a:buFont typeface="Helvetica Neue"/>
              <a:buChar char="•"/>
              <a:defRPr b="0" i="0" sz="1950" u="none" cap="none" strike="noStrike">
                <a:solidFill>
                  <a:srgbClr val="000000"/>
                </a:solidFill>
                <a:latin typeface="Helvetica Neue"/>
                <a:ea typeface="Helvetica Neue"/>
                <a:cs typeface="Helvetica Neue"/>
                <a:sym typeface="Helvetica Neue"/>
              </a:defRPr>
            </a:lvl9pPr>
          </a:lstStyle>
          <a:p/>
        </p:txBody>
      </p:sp>
      <p:sp>
        <p:nvSpPr>
          <p:cNvPr id="10" name="Google Shape;10;p111"/>
          <p:cNvSpPr txBox="1"/>
          <p:nvPr>
            <p:ph idx="12" type="sldNum"/>
          </p:nvPr>
        </p:nvSpPr>
        <p:spPr>
          <a:xfrm>
            <a:off x="4484636" y="4905375"/>
            <a:ext cx="169988" cy="172913"/>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13">
              <a:solidFill>
                <a:schemeClr val="dk2"/>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80" name="Shape 80"/>
        <p:cNvGrpSpPr/>
        <p:nvPr/>
      </p:nvGrpSpPr>
      <p:grpSpPr>
        <a:xfrm>
          <a:off x="0" y="0"/>
          <a:ext cx="0" cy="0"/>
          <a:chOff x="0" y="0"/>
          <a:chExt cx="0" cy="0"/>
        </a:xfrm>
      </p:grpSpPr>
      <p:sp>
        <p:nvSpPr>
          <p:cNvPr id="81" name="Google Shape;81;p1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 name="Google Shape;83;p1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 name="Google Shape;84;p12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85" name="Google Shape;85;p12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6" name="Google Shape;86;p1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7" name="Google Shape;87;p120"/>
          <p:cNvGrpSpPr/>
          <p:nvPr/>
        </p:nvGrpSpPr>
        <p:grpSpPr>
          <a:xfrm>
            <a:off x="457200" y="1237825"/>
            <a:ext cx="776900" cy="486300"/>
            <a:chOff x="457200" y="1466425"/>
            <a:chExt cx="776900" cy="486300"/>
          </a:xfrm>
        </p:grpSpPr>
        <p:sp>
          <p:nvSpPr>
            <p:cNvPr id="88" name="Google Shape;88;p1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89" name="Google Shape;89;p1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 name="Google Shape;90;p120"/>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1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 name="Google Shape;92;p120"/>
          <p:cNvGrpSpPr/>
          <p:nvPr/>
        </p:nvGrpSpPr>
        <p:grpSpPr>
          <a:xfrm>
            <a:off x="457200" y="1828900"/>
            <a:ext cx="776900" cy="486300"/>
            <a:chOff x="457200" y="1466425"/>
            <a:chExt cx="776900" cy="486300"/>
          </a:xfrm>
        </p:grpSpPr>
        <p:sp>
          <p:nvSpPr>
            <p:cNvPr id="93" name="Google Shape;93;p1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94" name="Google Shape;94;p1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1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p120"/>
          <p:cNvGrpSpPr/>
          <p:nvPr/>
        </p:nvGrpSpPr>
        <p:grpSpPr>
          <a:xfrm>
            <a:off x="457200" y="2419975"/>
            <a:ext cx="776900" cy="486300"/>
            <a:chOff x="457200" y="1466425"/>
            <a:chExt cx="776900" cy="486300"/>
          </a:xfrm>
        </p:grpSpPr>
        <p:sp>
          <p:nvSpPr>
            <p:cNvPr id="97" name="Google Shape;97;p1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98" name="Google Shape;98;p1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1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 name="Google Shape;100;p120"/>
          <p:cNvGrpSpPr/>
          <p:nvPr/>
        </p:nvGrpSpPr>
        <p:grpSpPr>
          <a:xfrm>
            <a:off x="457200" y="3011050"/>
            <a:ext cx="776900" cy="486300"/>
            <a:chOff x="457200" y="1466425"/>
            <a:chExt cx="776900" cy="486300"/>
          </a:xfrm>
        </p:grpSpPr>
        <p:sp>
          <p:nvSpPr>
            <p:cNvPr id="101" name="Google Shape;101;p1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02" name="Google Shape;102;p1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120"/>
          <p:cNvGrpSpPr/>
          <p:nvPr/>
        </p:nvGrpSpPr>
        <p:grpSpPr>
          <a:xfrm>
            <a:off x="457200" y="3602137"/>
            <a:ext cx="776900" cy="486300"/>
            <a:chOff x="457200" y="1466425"/>
            <a:chExt cx="776900" cy="486300"/>
          </a:xfrm>
        </p:grpSpPr>
        <p:sp>
          <p:nvSpPr>
            <p:cNvPr id="105" name="Google Shape;105;p1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106" name="Google Shape;106;p1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1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 name="Google Shape;108;p120"/>
          <p:cNvGrpSpPr/>
          <p:nvPr/>
        </p:nvGrpSpPr>
        <p:grpSpPr>
          <a:xfrm>
            <a:off x="457200" y="4193262"/>
            <a:ext cx="776900" cy="486300"/>
            <a:chOff x="457200" y="1466425"/>
            <a:chExt cx="776900" cy="486300"/>
          </a:xfrm>
        </p:grpSpPr>
        <p:sp>
          <p:nvSpPr>
            <p:cNvPr id="109" name="Google Shape;109;p1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110" name="Google Shape;110;p1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1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 name="Google Shape;112;p1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 name="Google Shape;113;p1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1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1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116" name="Shape 116"/>
        <p:cNvGrpSpPr/>
        <p:nvPr/>
      </p:nvGrpSpPr>
      <p:grpSpPr>
        <a:xfrm>
          <a:off x="0" y="0"/>
          <a:ext cx="0" cy="0"/>
          <a:chOff x="0" y="0"/>
          <a:chExt cx="0" cy="0"/>
        </a:xfrm>
      </p:grpSpPr>
      <p:sp>
        <p:nvSpPr>
          <p:cNvPr id="117" name="Google Shape;117;p1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1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20" name="Google Shape;120;p12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21" name="Google Shape;121;p12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2" name="Google Shape;122;p1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3" name="Google Shape;123;p121"/>
          <p:cNvGrpSpPr/>
          <p:nvPr/>
        </p:nvGrpSpPr>
        <p:grpSpPr>
          <a:xfrm>
            <a:off x="457200" y="1237825"/>
            <a:ext cx="776900" cy="486300"/>
            <a:chOff x="457200" y="1466425"/>
            <a:chExt cx="776900" cy="486300"/>
          </a:xfrm>
        </p:grpSpPr>
        <p:sp>
          <p:nvSpPr>
            <p:cNvPr id="124" name="Google Shape;124;p12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125" name="Google Shape;125;p12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 name="Google Shape;126;p121"/>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 name="Google Shape;127;p1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121"/>
          <p:cNvGrpSpPr/>
          <p:nvPr/>
        </p:nvGrpSpPr>
        <p:grpSpPr>
          <a:xfrm>
            <a:off x="457200" y="1828900"/>
            <a:ext cx="776900" cy="486300"/>
            <a:chOff x="457200" y="1466425"/>
            <a:chExt cx="776900" cy="486300"/>
          </a:xfrm>
        </p:grpSpPr>
        <p:sp>
          <p:nvSpPr>
            <p:cNvPr id="129" name="Google Shape;129;p12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30" name="Google Shape;130;p12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1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 name="Google Shape;132;p121"/>
          <p:cNvGrpSpPr/>
          <p:nvPr/>
        </p:nvGrpSpPr>
        <p:grpSpPr>
          <a:xfrm>
            <a:off x="457200" y="2419975"/>
            <a:ext cx="776900" cy="486300"/>
            <a:chOff x="457200" y="1466425"/>
            <a:chExt cx="776900" cy="486300"/>
          </a:xfrm>
        </p:grpSpPr>
        <p:sp>
          <p:nvSpPr>
            <p:cNvPr id="133" name="Google Shape;133;p12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34" name="Google Shape;134;p12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 name="Google Shape;135;p1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121"/>
          <p:cNvGrpSpPr/>
          <p:nvPr/>
        </p:nvGrpSpPr>
        <p:grpSpPr>
          <a:xfrm>
            <a:off x="457200" y="3011050"/>
            <a:ext cx="776900" cy="486300"/>
            <a:chOff x="457200" y="1466425"/>
            <a:chExt cx="776900" cy="486300"/>
          </a:xfrm>
        </p:grpSpPr>
        <p:sp>
          <p:nvSpPr>
            <p:cNvPr id="137" name="Google Shape;137;p12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38" name="Google Shape;138;p12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121"/>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121"/>
          <p:cNvGrpSpPr/>
          <p:nvPr/>
        </p:nvGrpSpPr>
        <p:grpSpPr>
          <a:xfrm>
            <a:off x="457200" y="3602137"/>
            <a:ext cx="776900" cy="486300"/>
            <a:chOff x="457200" y="1466425"/>
            <a:chExt cx="776900" cy="486300"/>
          </a:xfrm>
        </p:grpSpPr>
        <p:sp>
          <p:nvSpPr>
            <p:cNvPr id="141" name="Google Shape;141;p121"/>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05</a:t>
              </a:r>
              <a:endParaRPr b="0" i="0" sz="3000" u="none" cap="none" strike="noStrike">
                <a:solidFill>
                  <a:srgbClr val="000000"/>
                </a:solidFill>
                <a:latin typeface="Roboto Thin"/>
                <a:ea typeface="Roboto Thin"/>
                <a:cs typeface="Roboto Thin"/>
                <a:sym typeface="Roboto Thin"/>
              </a:endParaRPr>
            </a:p>
          </p:txBody>
        </p:sp>
        <p:sp>
          <p:nvSpPr>
            <p:cNvPr id="142" name="Google Shape;142;p121"/>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121"/>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 name="Google Shape;144;p121"/>
          <p:cNvGrpSpPr/>
          <p:nvPr/>
        </p:nvGrpSpPr>
        <p:grpSpPr>
          <a:xfrm>
            <a:off x="457200" y="4193262"/>
            <a:ext cx="776900" cy="486300"/>
            <a:chOff x="457200" y="1466425"/>
            <a:chExt cx="776900" cy="486300"/>
          </a:xfrm>
        </p:grpSpPr>
        <p:sp>
          <p:nvSpPr>
            <p:cNvPr id="145" name="Google Shape;145;p121"/>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06</a:t>
              </a:r>
              <a:endParaRPr b="0" i="0" sz="3000" u="none" cap="none" strike="noStrike">
                <a:solidFill>
                  <a:srgbClr val="000000"/>
                </a:solidFill>
                <a:latin typeface="Roboto Thin"/>
                <a:ea typeface="Roboto Thin"/>
                <a:cs typeface="Roboto Thin"/>
                <a:sym typeface="Roboto Thin"/>
              </a:endParaRPr>
            </a:p>
          </p:txBody>
        </p:sp>
        <p:sp>
          <p:nvSpPr>
            <p:cNvPr id="146" name="Google Shape;146;p121"/>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 name="Google Shape;147;p12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 name="Google Shape;148;p12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1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 name="Google Shape;150;p121"/>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 name="Google Shape;151;p121"/>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52" name="Shape 152"/>
        <p:cNvGrpSpPr/>
        <p:nvPr/>
      </p:nvGrpSpPr>
      <p:grpSpPr>
        <a:xfrm>
          <a:off x="0" y="0"/>
          <a:ext cx="0" cy="0"/>
          <a:chOff x="0" y="0"/>
          <a:chExt cx="0" cy="0"/>
        </a:xfrm>
      </p:grpSpPr>
      <p:pic>
        <p:nvPicPr>
          <p:cNvPr id="153" name="Google Shape;153;p122"/>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54" name="Google Shape;154;p12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57" name="Google Shape;157;p1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8" name="Google Shape;158;p12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59" name="Google Shape;159;p12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60" name="Shape 160"/>
        <p:cNvGrpSpPr/>
        <p:nvPr/>
      </p:nvGrpSpPr>
      <p:grpSpPr>
        <a:xfrm>
          <a:off x="0" y="0"/>
          <a:ext cx="0" cy="0"/>
          <a:chOff x="0" y="0"/>
          <a:chExt cx="0" cy="0"/>
        </a:xfrm>
      </p:grpSpPr>
      <p:pic>
        <p:nvPicPr>
          <p:cNvPr id="161" name="Google Shape;161;p123"/>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62" name="Google Shape;162;p1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Google Shape;163;p123"/>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64" name="Google Shape;164;p12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1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12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67" name="Google Shape;167;p12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68" name="Google Shape;168;p1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12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70" name="Shape 170"/>
        <p:cNvGrpSpPr/>
        <p:nvPr/>
      </p:nvGrpSpPr>
      <p:grpSpPr>
        <a:xfrm>
          <a:off x="0" y="0"/>
          <a:ext cx="0" cy="0"/>
          <a:chOff x="0" y="0"/>
          <a:chExt cx="0" cy="0"/>
        </a:xfrm>
      </p:grpSpPr>
      <p:pic>
        <p:nvPicPr>
          <p:cNvPr id="171" name="Google Shape;171;p12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72" name="Google Shape;172;p12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73" name="Google Shape;173;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12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76" name="Google Shape;176;p12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77" name="Google Shape;177;p12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8" name="Google Shape;178;p12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79" name="Shape 179"/>
        <p:cNvGrpSpPr/>
        <p:nvPr/>
      </p:nvGrpSpPr>
      <p:grpSpPr>
        <a:xfrm>
          <a:off x="0" y="0"/>
          <a:ext cx="0" cy="0"/>
          <a:chOff x="0" y="0"/>
          <a:chExt cx="0" cy="0"/>
        </a:xfrm>
      </p:grpSpPr>
      <p:pic>
        <p:nvPicPr>
          <p:cNvPr id="180" name="Google Shape;180;p12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81" name="Google Shape;181;p125"/>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p125"/>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Time For a Quick Video</a:t>
            </a:r>
            <a:endParaRPr b="0" i="0" sz="2400" u="none" cap="none" strike="noStrike">
              <a:solidFill>
                <a:srgbClr val="000000"/>
              </a:solidFill>
              <a:latin typeface="Roboto Medium"/>
              <a:ea typeface="Roboto Medium"/>
              <a:cs typeface="Roboto Medium"/>
              <a:sym typeface="Roboto Medium"/>
            </a:endParaRPr>
          </a:p>
        </p:txBody>
      </p:sp>
      <p:cxnSp>
        <p:nvCxnSpPr>
          <p:cNvPr id="183" name="Google Shape;183;p125"/>
          <p:cNvCxnSpPr/>
          <p:nvPr/>
        </p:nvCxnSpPr>
        <p:spPr>
          <a:xfrm>
            <a:off x="4694700" y="2666900"/>
            <a:ext cx="3261900" cy="0"/>
          </a:xfrm>
          <a:prstGeom prst="straightConnector1">
            <a:avLst/>
          </a:prstGeom>
          <a:noFill/>
          <a:ln cap="flat" cmpd="sng" w="9525">
            <a:solidFill>
              <a:srgbClr val="000000"/>
            </a:solidFill>
            <a:prstDash val="solid"/>
            <a:round/>
            <a:headEnd len="sm" w="sm" type="none"/>
            <a:tailEnd len="sm" w="sm" type="none"/>
          </a:ln>
        </p:spPr>
      </p:cxnSp>
      <p:sp>
        <p:nvSpPr>
          <p:cNvPr id="184" name="Google Shape;184;p125"/>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25"/>
          <p:cNvSpPr/>
          <p:nvPr/>
        </p:nvSpPr>
        <p:spPr>
          <a:xfrm flipH="1" rot="-5400000">
            <a:off x="6129973" y="1159537"/>
            <a:ext cx="554225" cy="479325"/>
          </a:xfrm>
          <a:prstGeom prst="flowChartMerge">
            <a:avLst/>
          </a:prstGeom>
          <a:solidFill>
            <a:srgbClr val="FF0000">
              <a:alpha val="7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86" name="Shape 186"/>
        <p:cNvGrpSpPr/>
        <p:nvPr/>
      </p:nvGrpSpPr>
      <p:grpSpPr>
        <a:xfrm>
          <a:off x="0" y="0"/>
          <a:ext cx="0" cy="0"/>
          <a:chOff x="0" y="0"/>
          <a:chExt cx="0" cy="0"/>
        </a:xfrm>
      </p:grpSpPr>
      <p:pic>
        <p:nvPicPr>
          <p:cNvPr id="187" name="Google Shape;187;p126"/>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88" name="Google Shape;188;p126"/>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89" name="Google Shape;189;p126"/>
          <p:cNvCxnSpPr/>
          <p:nvPr/>
        </p:nvCxnSpPr>
        <p:spPr>
          <a:xfrm>
            <a:off x="2305500" y="2001900"/>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90" name="Shape 190"/>
        <p:cNvGrpSpPr/>
        <p:nvPr/>
      </p:nvGrpSpPr>
      <p:grpSpPr>
        <a:xfrm>
          <a:off x="0" y="0"/>
          <a:ext cx="0" cy="0"/>
          <a:chOff x="0" y="0"/>
          <a:chExt cx="0" cy="0"/>
        </a:xfrm>
      </p:grpSpPr>
      <p:pic>
        <p:nvPicPr>
          <p:cNvPr id="191" name="Google Shape;191;p139"/>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92" name="Google Shape;192;p13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 name="Google Shape;193;p139"/>
          <p:cNvPicPr preferRelativeResize="0"/>
          <p:nvPr/>
        </p:nvPicPr>
        <p:blipFill rotWithShape="1">
          <a:blip r:embed="rId3">
            <a:alphaModFix/>
          </a:blip>
          <a:srcRect b="0" l="209" r="207" t="0"/>
          <a:stretch/>
        </p:blipFill>
        <p:spPr>
          <a:xfrm>
            <a:off x="858369" y="1097625"/>
            <a:ext cx="1737361" cy="1980591"/>
          </a:xfrm>
          <a:prstGeom prst="rect">
            <a:avLst/>
          </a:prstGeom>
          <a:noFill/>
          <a:ln>
            <a:noFill/>
          </a:ln>
        </p:spPr>
      </p:pic>
      <p:sp>
        <p:nvSpPr>
          <p:cNvPr id="194" name="Google Shape;194;p13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139"/>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196" name="Google Shape;196;p13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13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198" name="Google Shape;198;p1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9" name="Google Shape;199;p13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200" name="Shape 200"/>
        <p:cNvGrpSpPr/>
        <p:nvPr/>
      </p:nvGrpSpPr>
      <p:grpSpPr>
        <a:xfrm>
          <a:off x="0" y="0"/>
          <a:ext cx="0" cy="0"/>
          <a:chOff x="0" y="0"/>
          <a:chExt cx="0" cy="0"/>
        </a:xfrm>
      </p:grpSpPr>
      <p:sp>
        <p:nvSpPr>
          <p:cNvPr id="201" name="Google Shape;201;p14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202" name="Google Shape;202;p14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203" name="Google Shape;203;p140"/>
          <p:cNvPicPr preferRelativeResize="0"/>
          <p:nvPr/>
        </p:nvPicPr>
        <p:blipFill rotWithShape="1">
          <a:blip r:embed="rId2">
            <a:alphaModFix/>
          </a:blip>
          <a:srcRect b="0" l="504" r="502" t="0"/>
          <a:stretch/>
        </p:blipFill>
        <p:spPr>
          <a:xfrm>
            <a:off x="8257069" y="4200875"/>
            <a:ext cx="548641" cy="624077"/>
          </a:xfrm>
          <a:prstGeom prst="rect">
            <a:avLst/>
          </a:prstGeom>
          <a:noFill/>
          <a:ln>
            <a:noFill/>
          </a:ln>
        </p:spPr>
      </p:pic>
      <p:sp>
        <p:nvSpPr>
          <p:cNvPr id="204" name="Google Shape;204;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5" name="Google Shape;205;p14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06" name="Google Shape;206;p14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07" name="Google Shape;207;p14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8" name="Google Shape;208;p14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09" name="Shape 20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112"/>
          <p:cNvSpPr txBox="1"/>
          <p:nvPr>
            <p:ph type="ctrTitle"/>
          </p:nvPr>
        </p:nvSpPr>
        <p:spPr>
          <a:xfrm>
            <a:off x="311708" y="744575"/>
            <a:ext cx="8520638" cy="2052563"/>
          </a:xfrm>
          <a:prstGeom prst="rect">
            <a:avLst/>
          </a:prstGeom>
          <a:noFill/>
          <a:ln>
            <a:noFill/>
          </a:ln>
        </p:spPr>
        <p:txBody>
          <a:bodyPr anchorCtr="0" anchor="b" bIns="243800" lIns="243800" spcFirstLastPara="1" rIns="243800" wrap="square" tIns="243800">
            <a:noAutofit/>
          </a:bodyPr>
          <a:lstStyle>
            <a:lvl1pPr lvl="0" marR="0" rtl="0" algn="ctr">
              <a:lnSpc>
                <a:spcPct val="100000"/>
              </a:lnSpc>
              <a:spcBef>
                <a:spcPts val="0"/>
              </a:spcBef>
              <a:spcAft>
                <a:spcPts val="0"/>
              </a:spcAft>
              <a:buClr>
                <a:srgbClr val="000000"/>
              </a:buClr>
              <a:buSzPts val="13900"/>
              <a:buFont typeface="Arial"/>
              <a:buNone/>
              <a:defRPr b="0" i="0" sz="5213"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3900"/>
              <a:buFont typeface="Arial"/>
              <a:buNone/>
              <a:defRPr b="0" i="0" sz="5213"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3900"/>
              <a:buFont typeface="Arial"/>
              <a:buNone/>
              <a:defRPr b="0" i="0" sz="5213"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3900"/>
              <a:buFont typeface="Arial"/>
              <a:buNone/>
              <a:defRPr b="0" i="0" sz="5213"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3900"/>
              <a:buFont typeface="Arial"/>
              <a:buNone/>
              <a:defRPr b="0" i="0" sz="5213"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3900"/>
              <a:buFont typeface="Arial"/>
              <a:buNone/>
              <a:defRPr b="0" i="0" sz="5213"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3900"/>
              <a:buFont typeface="Arial"/>
              <a:buNone/>
              <a:defRPr b="0" i="0" sz="5213"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3900"/>
              <a:buFont typeface="Arial"/>
              <a:buNone/>
              <a:defRPr b="0" i="0" sz="5213"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3900"/>
              <a:buFont typeface="Arial"/>
              <a:buNone/>
              <a:defRPr b="0" i="0" sz="5213" u="none" cap="none" strike="noStrike">
                <a:solidFill>
                  <a:srgbClr val="000000"/>
                </a:solidFill>
                <a:latin typeface="Arial"/>
                <a:ea typeface="Arial"/>
                <a:cs typeface="Arial"/>
                <a:sym typeface="Arial"/>
              </a:defRPr>
            </a:lvl9pPr>
          </a:lstStyle>
          <a:p/>
        </p:txBody>
      </p:sp>
      <p:sp>
        <p:nvSpPr>
          <p:cNvPr id="13" name="Google Shape;13;p112"/>
          <p:cNvSpPr txBox="1"/>
          <p:nvPr>
            <p:ph idx="1" type="subTitle"/>
          </p:nvPr>
        </p:nvSpPr>
        <p:spPr>
          <a:xfrm>
            <a:off x="311700" y="2834125"/>
            <a:ext cx="8520638" cy="792563"/>
          </a:xfrm>
          <a:prstGeom prst="rect">
            <a:avLst/>
          </a:prstGeom>
          <a:noFill/>
          <a:ln>
            <a:noFill/>
          </a:ln>
        </p:spPr>
        <p:txBody>
          <a:bodyPr anchorCtr="0" anchor="t" bIns="243800" lIns="243800" spcFirstLastPara="1" rIns="243800" wrap="square" tIns="243800">
            <a:noAutofit/>
          </a:bodyPr>
          <a:lstStyle>
            <a:lvl1pPr lvl="0" marR="0" rtl="0" algn="ctr">
              <a:lnSpc>
                <a:spcPct val="100000"/>
              </a:lnSpc>
              <a:spcBef>
                <a:spcPts val="0"/>
              </a:spcBef>
              <a:spcAft>
                <a:spcPts val="0"/>
              </a:spcAft>
              <a:buClr>
                <a:srgbClr val="000000"/>
              </a:buClr>
              <a:buSzPts val="7500"/>
              <a:buFont typeface="Arial"/>
              <a:buNone/>
              <a:defRPr b="0" i="0" sz="2813"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7500"/>
              <a:buFont typeface="Arial"/>
              <a:buNone/>
              <a:defRPr b="0" i="0" sz="2813"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7500"/>
              <a:buFont typeface="Arial"/>
              <a:buNone/>
              <a:defRPr b="0" i="0" sz="2813"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7500"/>
              <a:buFont typeface="Arial"/>
              <a:buNone/>
              <a:defRPr b="0" i="0" sz="2813"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7500"/>
              <a:buFont typeface="Arial"/>
              <a:buNone/>
              <a:defRPr b="0" i="0" sz="2813"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7500"/>
              <a:buFont typeface="Arial"/>
              <a:buNone/>
              <a:defRPr b="0" i="0" sz="2813"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7500"/>
              <a:buFont typeface="Arial"/>
              <a:buNone/>
              <a:defRPr b="0" i="0" sz="2813"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7500"/>
              <a:buFont typeface="Arial"/>
              <a:buNone/>
              <a:defRPr b="0" i="0" sz="2813"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7500"/>
              <a:buFont typeface="Arial"/>
              <a:buNone/>
              <a:defRPr b="0" i="0" sz="2813" u="none" cap="none" strike="noStrike">
                <a:solidFill>
                  <a:srgbClr val="000000"/>
                </a:solidFill>
                <a:latin typeface="Arial"/>
                <a:ea typeface="Arial"/>
                <a:cs typeface="Arial"/>
                <a:sym typeface="Arial"/>
              </a:defRPr>
            </a:lvl9pPr>
          </a:lstStyle>
          <a:p/>
        </p:txBody>
      </p:sp>
      <p:sp>
        <p:nvSpPr>
          <p:cNvPr id="14" name="Google Shape;14;p112"/>
          <p:cNvSpPr txBox="1"/>
          <p:nvPr>
            <p:ph idx="12" type="sldNum"/>
          </p:nvPr>
        </p:nvSpPr>
        <p:spPr>
          <a:xfrm>
            <a:off x="8472458" y="4663217"/>
            <a:ext cx="548663" cy="393638"/>
          </a:xfrm>
          <a:prstGeom prst="rect">
            <a:avLst/>
          </a:prstGeom>
          <a:noFill/>
          <a:ln>
            <a:noFill/>
          </a:ln>
        </p:spPr>
        <p:txBody>
          <a:bodyPr anchorCtr="0" anchor="ctr" bIns="243800" lIns="243800" spcFirstLastPara="1" rIns="243800" wrap="square" tIns="2438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210" name="Shape 210"/>
        <p:cNvGrpSpPr/>
        <p:nvPr/>
      </p:nvGrpSpPr>
      <p:grpSpPr>
        <a:xfrm>
          <a:off x="0" y="0"/>
          <a:ext cx="0" cy="0"/>
          <a:chOff x="0" y="0"/>
          <a:chExt cx="0" cy="0"/>
        </a:xfrm>
      </p:grpSpPr>
      <p:pic>
        <p:nvPicPr>
          <p:cNvPr id="211" name="Google Shape;211;p1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212" name="Google Shape;212;p16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6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214" name="Google Shape;214;p164"/>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215" name="Google Shape;215;p16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16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16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218" name="Google Shape;218;p164"/>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219" name="Google Shape;219;p164"/>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20" name="Shape 220"/>
        <p:cNvGrpSpPr/>
        <p:nvPr/>
      </p:nvGrpSpPr>
      <p:grpSpPr>
        <a:xfrm>
          <a:off x="0" y="0"/>
          <a:ext cx="0" cy="0"/>
          <a:chOff x="0" y="0"/>
          <a:chExt cx="0" cy="0"/>
        </a:xfrm>
      </p:grpSpPr>
      <p:pic>
        <p:nvPicPr>
          <p:cNvPr id="221" name="Google Shape;221;p1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222" name="Google Shape;222;p16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6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Cybersecurity</a:t>
            </a:r>
            <a:endParaRPr b="0" i="0" sz="1800" u="none" cap="none" strike="noStrike">
              <a:solidFill>
                <a:srgbClr val="FFFFFF"/>
              </a:solidFill>
              <a:latin typeface="Roboto Medium"/>
              <a:ea typeface="Roboto Medium"/>
              <a:cs typeface="Roboto Medium"/>
              <a:sym typeface="Roboto Medium"/>
            </a:endParaRPr>
          </a:p>
        </p:txBody>
      </p:sp>
      <p:pic>
        <p:nvPicPr>
          <p:cNvPr id="224" name="Google Shape;224;p165"/>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225" name="Google Shape;225;p16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 name="Google Shape;226;p16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16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228" name="Google Shape;228;p165"/>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229" name="Google Shape;229;p165"/>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230" name="Shape 230"/>
        <p:cNvGrpSpPr/>
        <p:nvPr/>
      </p:nvGrpSpPr>
      <p:grpSpPr>
        <a:xfrm>
          <a:off x="0" y="0"/>
          <a:ext cx="0" cy="0"/>
          <a:chOff x="0" y="0"/>
          <a:chExt cx="0" cy="0"/>
        </a:xfrm>
      </p:grpSpPr>
      <p:pic>
        <p:nvPicPr>
          <p:cNvPr id="231" name="Google Shape;231;p1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232" name="Google Shape;232;p1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p166"/>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pic>
        <p:nvPicPr>
          <p:cNvPr id="234" name="Google Shape;234;p166"/>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235" name="Google Shape;235;p16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Data Analytics and Visualization</a:t>
            </a:r>
            <a:endParaRPr b="0" i="0" sz="1800" u="none" cap="none" strike="noStrike">
              <a:solidFill>
                <a:srgbClr val="FFFFFF"/>
              </a:solidFill>
              <a:latin typeface="Roboto Medium"/>
              <a:ea typeface="Roboto Medium"/>
              <a:cs typeface="Roboto Medium"/>
              <a:sym typeface="Roboto Medium"/>
            </a:endParaRPr>
          </a:p>
        </p:txBody>
      </p:sp>
      <p:sp>
        <p:nvSpPr>
          <p:cNvPr id="236" name="Google Shape;236;p16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7" name="Google Shape;237;p16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8" name="Google Shape;238;p16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239" name="Google Shape;239;p16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240" name="Shape 240"/>
        <p:cNvGrpSpPr/>
        <p:nvPr/>
      </p:nvGrpSpPr>
      <p:grpSpPr>
        <a:xfrm>
          <a:off x="0" y="0"/>
          <a:ext cx="0" cy="0"/>
          <a:chOff x="0" y="0"/>
          <a:chExt cx="0" cy="0"/>
        </a:xfrm>
      </p:grpSpPr>
      <p:pic>
        <p:nvPicPr>
          <p:cNvPr id="241" name="Google Shape;241;p167"/>
          <p:cNvPicPr preferRelativeResize="0"/>
          <p:nvPr/>
        </p:nvPicPr>
        <p:blipFill rotWithShape="1">
          <a:blip r:embed="rId2">
            <a:alphaModFix/>
          </a:blip>
          <a:srcRect b="118" l="0" r="0" t="118"/>
          <a:stretch/>
        </p:blipFill>
        <p:spPr>
          <a:xfrm>
            <a:off x="7048950" y="910275"/>
            <a:ext cx="1828800" cy="3784798"/>
          </a:xfrm>
          <a:prstGeom prst="rect">
            <a:avLst/>
          </a:prstGeom>
          <a:noFill/>
          <a:ln>
            <a:noFill/>
          </a:ln>
        </p:spPr>
      </p:pic>
      <p:sp>
        <p:nvSpPr>
          <p:cNvPr id="242" name="Google Shape;242;p167"/>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 name="Google Shape;243;p167"/>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244" name="Google Shape;244;p167"/>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 name="Google Shape;245;p167"/>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46" name="Google Shape;246;p16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247" name="Google Shape;247;p16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48" name="Google Shape;248;p1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249" name="Shape 249"/>
        <p:cNvGrpSpPr/>
        <p:nvPr/>
      </p:nvGrpSpPr>
      <p:grpSpPr>
        <a:xfrm>
          <a:off x="0" y="0"/>
          <a:ext cx="0" cy="0"/>
          <a:chOff x="0" y="0"/>
          <a:chExt cx="0" cy="0"/>
        </a:xfrm>
      </p:grpSpPr>
      <p:pic>
        <p:nvPicPr>
          <p:cNvPr id="250" name="Google Shape;250;p168"/>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251" name="Google Shape;251;p1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2" name="Google Shape;252;p168"/>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253" name="Google Shape;253;p16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 name="Google Shape;254;p16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 name="Google Shape;255;p1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256" name="Google Shape;256;p1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57" name="Google Shape;257;p16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258" name="Shape 258"/>
        <p:cNvGrpSpPr/>
        <p:nvPr/>
      </p:nvGrpSpPr>
      <p:grpSpPr>
        <a:xfrm>
          <a:off x="0" y="0"/>
          <a:ext cx="0" cy="0"/>
          <a:chOff x="0" y="0"/>
          <a:chExt cx="0" cy="0"/>
        </a:xfrm>
      </p:grpSpPr>
      <p:sp>
        <p:nvSpPr>
          <p:cNvPr id="259" name="Google Shape;259;p16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60" name="Google Shape;260;p16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61" name="Google Shape;261;p1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262" name="Google Shape;262;p16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16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64" name="Google Shape;264;p16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65" name="Google Shape;265;p1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66" name="Google Shape;266;p16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67" name="Shape 267"/>
        <p:cNvGrpSpPr/>
        <p:nvPr/>
      </p:nvGrpSpPr>
      <p:grpSpPr>
        <a:xfrm>
          <a:off x="0" y="0"/>
          <a:ext cx="0" cy="0"/>
          <a:chOff x="0" y="0"/>
          <a:chExt cx="0" cy="0"/>
        </a:xfrm>
      </p:grpSpPr>
      <p:sp>
        <p:nvSpPr>
          <p:cNvPr id="268" name="Google Shape;268;p1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1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1" name="Google Shape;271;p17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272" name="Google Shape;272;p17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73" name="Google Shape;273;p1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4" name="Google Shape;274;p170"/>
          <p:cNvGrpSpPr/>
          <p:nvPr/>
        </p:nvGrpSpPr>
        <p:grpSpPr>
          <a:xfrm>
            <a:off x="457200" y="1378813"/>
            <a:ext cx="776889" cy="621300"/>
            <a:chOff x="457200" y="1378813"/>
            <a:chExt cx="776889" cy="621300"/>
          </a:xfrm>
        </p:grpSpPr>
        <p:sp>
          <p:nvSpPr>
            <p:cNvPr id="275" name="Google Shape;275;p1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76" name="Google Shape;276;p1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170"/>
          <p:cNvGrpSpPr/>
          <p:nvPr/>
        </p:nvGrpSpPr>
        <p:grpSpPr>
          <a:xfrm>
            <a:off x="457200" y="2228725"/>
            <a:ext cx="776889" cy="621300"/>
            <a:chOff x="457200" y="1378813"/>
            <a:chExt cx="776889" cy="621300"/>
          </a:xfrm>
        </p:grpSpPr>
        <p:sp>
          <p:nvSpPr>
            <p:cNvPr id="278" name="Google Shape;278;p1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79" name="Google Shape;279;p1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 name="Google Shape;280;p170"/>
          <p:cNvGrpSpPr/>
          <p:nvPr/>
        </p:nvGrpSpPr>
        <p:grpSpPr>
          <a:xfrm>
            <a:off x="457200" y="3073850"/>
            <a:ext cx="776889" cy="621300"/>
            <a:chOff x="457200" y="1378813"/>
            <a:chExt cx="776889" cy="621300"/>
          </a:xfrm>
        </p:grpSpPr>
        <p:sp>
          <p:nvSpPr>
            <p:cNvPr id="281" name="Google Shape;281;p1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82" name="Google Shape;282;p1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 name="Google Shape;283;p170"/>
          <p:cNvGrpSpPr/>
          <p:nvPr/>
        </p:nvGrpSpPr>
        <p:grpSpPr>
          <a:xfrm>
            <a:off x="457200" y="3923750"/>
            <a:ext cx="776889" cy="621300"/>
            <a:chOff x="457200" y="1378813"/>
            <a:chExt cx="776889" cy="621300"/>
          </a:xfrm>
        </p:grpSpPr>
        <p:sp>
          <p:nvSpPr>
            <p:cNvPr id="284" name="Google Shape;284;p1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85" name="Google Shape;285;p1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1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Google Shape;287;p1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1" name="Google Shape;291;p1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 name="Google Shape;292;p1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93" name="Shape 293"/>
        <p:cNvGrpSpPr/>
        <p:nvPr/>
      </p:nvGrpSpPr>
      <p:grpSpPr>
        <a:xfrm>
          <a:off x="0" y="0"/>
          <a:ext cx="0" cy="0"/>
          <a:chOff x="0" y="0"/>
          <a:chExt cx="0" cy="0"/>
        </a:xfrm>
      </p:grpSpPr>
      <p:sp>
        <p:nvSpPr>
          <p:cNvPr id="294" name="Google Shape;294;p1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6" name="Google Shape;296;p1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97" name="Google Shape;297;p17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298" name="Google Shape;298;p17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99" name="Google Shape;299;p1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00" name="Google Shape;300;p171"/>
          <p:cNvGrpSpPr/>
          <p:nvPr/>
        </p:nvGrpSpPr>
        <p:grpSpPr>
          <a:xfrm>
            <a:off x="457200" y="1300225"/>
            <a:ext cx="776889" cy="621300"/>
            <a:chOff x="457200" y="1378813"/>
            <a:chExt cx="776889" cy="621300"/>
          </a:xfrm>
        </p:grpSpPr>
        <p:sp>
          <p:nvSpPr>
            <p:cNvPr id="301" name="Google Shape;301;p1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302" name="Google Shape;302;p1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 name="Google Shape;303;p171"/>
          <p:cNvGrpSpPr/>
          <p:nvPr/>
        </p:nvGrpSpPr>
        <p:grpSpPr>
          <a:xfrm>
            <a:off x="457200" y="2000125"/>
            <a:ext cx="776889" cy="621300"/>
            <a:chOff x="457200" y="1378813"/>
            <a:chExt cx="776889" cy="621300"/>
          </a:xfrm>
        </p:grpSpPr>
        <p:sp>
          <p:nvSpPr>
            <p:cNvPr id="304" name="Google Shape;304;p1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305" name="Google Shape;305;p1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 name="Google Shape;306;p171"/>
          <p:cNvGrpSpPr/>
          <p:nvPr/>
        </p:nvGrpSpPr>
        <p:grpSpPr>
          <a:xfrm>
            <a:off x="457200" y="2692850"/>
            <a:ext cx="776889" cy="621300"/>
            <a:chOff x="457200" y="1378813"/>
            <a:chExt cx="776889" cy="621300"/>
          </a:xfrm>
        </p:grpSpPr>
        <p:sp>
          <p:nvSpPr>
            <p:cNvPr id="307" name="Google Shape;307;p1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308" name="Google Shape;308;p1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 name="Google Shape;309;p171"/>
          <p:cNvGrpSpPr/>
          <p:nvPr/>
        </p:nvGrpSpPr>
        <p:grpSpPr>
          <a:xfrm>
            <a:off x="457200" y="3390350"/>
            <a:ext cx="776889" cy="621300"/>
            <a:chOff x="457200" y="1378813"/>
            <a:chExt cx="776889" cy="621300"/>
          </a:xfrm>
        </p:grpSpPr>
        <p:sp>
          <p:nvSpPr>
            <p:cNvPr id="310" name="Google Shape;310;p1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311" name="Google Shape;311;p1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 name="Google Shape;312;p1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3" name="Google Shape;313;p1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7" name="Google Shape;317;p1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8" name="Google Shape;318;p1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9" name="Google Shape;319;p171"/>
          <p:cNvGrpSpPr/>
          <p:nvPr/>
        </p:nvGrpSpPr>
        <p:grpSpPr>
          <a:xfrm>
            <a:off x="469500" y="4083075"/>
            <a:ext cx="776889" cy="621300"/>
            <a:chOff x="457200" y="1378813"/>
            <a:chExt cx="776889" cy="621300"/>
          </a:xfrm>
        </p:grpSpPr>
        <p:sp>
          <p:nvSpPr>
            <p:cNvPr id="320" name="Google Shape;320;p1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321" name="Google Shape;321;p1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2" name="Google Shape;322;p1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324" name="Shape 324"/>
        <p:cNvGrpSpPr/>
        <p:nvPr/>
      </p:nvGrpSpPr>
      <p:grpSpPr>
        <a:xfrm>
          <a:off x="0" y="0"/>
          <a:ext cx="0" cy="0"/>
          <a:chOff x="0" y="0"/>
          <a:chExt cx="0" cy="0"/>
        </a:xfrm>
      </p:grpSpPr>
      <p:sp>
        <p:nvSpPr>
          <p:cNvPr id="325" name="Google Shape;325;p1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7" name="Google Shape;327;p1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28" name="Google Shape;328;p17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329" name="Google Shape;329;p17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30" name="Google Shape;330;p1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31" name="Google Shape;331;p172"/>
          <p:cNvGrpSpPr/>
          <p:nvPr/>
        </p:nvGrpSpPr>
        <p:grpSpPr>
          <a:xfrm>
            <a:off x="457200" y="1237825"/>
            <a:ext cx="776900" cy="486300"/>
            <a:chOff x="457200" y="1466425"/>
            <a:chExt cx="776900" cy="486300"/>
          </a:xfrm>
        </p:grpSpPr>
        <p:sp>
          <p:nvSpPr>
            <p:cNvPr id="332" name="Google Shape;332;p1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333" name="Google Shape;333;p1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4" name="Google Shape;334;p1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1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172"/>
          <p:cNvGrpSpPr/>
          <p:nvPr/>
        </p:nvGrpSpPr>
        <p:grpSpPr>
          <a:xfrm>
            <a:off x="457200" y="1828900"/>
            <a:ext cx="776900" cy="486300"/>
            <a:chOff x="457200" y="1466425"/>
            <a:chExt cx="776900" cy="486300"/>
          </a:xfrm>
        </p:grpSpPr>
        <p:sp>
          <p:nvSpPr>
            <p:cNvPr id="337" name="Google Shape;337;p1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338" name="Google Shape;338;p1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1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0" name="Google Shape;340;p172"/>
          <p:cNvGrpSpPr/>
          <p:nvPr/>
        </p:nvGrpSpPr>
        <p:grpSpPr>
          <a:xfrm>
            <a:off x="457200" y="2419975"/>
            <a:ext cx="776900" cy="486300"/>
            <a:chOff x="457200" y="1466425"/>
            <a:chExt cx="776900" cy="486300"/>
          </a:xfrm>
        </p:grpSpPr>
        <p:sp>
          <p:nvSpPr>
            <p:cNvPr id="341" name="Google Shape;341;p1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342" name="Google Shape;342;p1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3" name="Google Shape;343;p1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4" name="Google Shape;344;p172"/>
          <p:cNvGrpSpPr/>
          <p:nvPr/>
        </p:nvGrpSpPr>
        <p:grpSpPr>
          <a:xfrm>
            <a:off x="457200" y="3011050"/>
            <a:ext cx="776900" cy="486300"/>
            <a:chOff x="457200" y="1466425"/>
            <a:chExt cx="776900" cy="486300"/>
          </a:xfrm>
        </p:grpSpPr>
        <p:sp>
          <p:nvSpPr>
            <p:cNvPr id="345" name="Google Shape;345;p1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346" name="Google Shape;346;p1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7" name="Google Shape;347;p1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8" name="Google Shape;348;p172"/>
          <p:cNvGrpSpPr/>
          <p:nvPr/>
        </p:nvGrpSpPr>
        <p:grpSpPr>
          <a:xfrm>
            <a:off x="457200" y="3602137"/>
            <a:ext cx="776900" cy="486300"/>
            <a:chOff x="457200" y="1466425"/>
            <a:chExt cx="776900" cy="486300"/>
          </a:xfrm>
        </p:grpSpPr>
        <p:sp>
          <p:nvSpPr>
            <p:cNvPr id="349" name="Google Shape;349;p1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350" name="Google Shape;350;p1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1" name="Google Shape;351;p1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2" name="Google Shape;352;p172"/>
          <p:cNvGrpSpPr/>
          <p:nvPr/>
        </p:nvGrpSpPr>
        <p:grpSpPr>
          <a:xfrm>
            <a:off x="457200" y="4193262"/>
            <a:ext cx="776900" cy="486300"/>
            <a:chOff x="457200" y="1466425"/>
            <a:chExt cx="776900" cy="486300"/>
          </a:xfrm>
        </p:grpSpPr>
        <p:sp>
          <p:nvSpPr>
            <p:cNvPr id="353" name="Google Shape;353;p1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354" name="Google Shape;354;p1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5" name="Google Shape;355;p1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6" name="Google Shape;356;p1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7" name="Google Shape;357;p1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Google Shape;358;p1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9" name="Google Shape;359;p1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60" name="Shape 360"/>
        <p:cNvGrpSpPr/>
        <p:nvPr/>
      </p:nvGrpSpPr>
      <p:grpSpPr>
        <a:xfrm>
          <a:off x="0" y="0"/>
          <a:ext cx="0" cy="0"/>
          <a:chOff x="0" y="0"/>
          <a:chExt cx="0" cy="0"/>
        </a:xfrm>
      </p:grpSpPr>
      <p:sp>
        <p:nvSpPr>
          <p:cNvPr id="361" name="Google Shape;361;p1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1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64" name="Google Shape;364;p17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365" name="Google Shape;365;p17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66" name="Google Shape;366;p1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67" name="Google Shape;367;p173"/>
          <p:cNvGrpSpPr/>
          <p:nvPr/>
        </p:nvGrpSpPr>
        <p:grpSpPr>
          <a:xfrm>
            <a:off x="457222" y="1149803"/>
            <a:ext cx="713194" cy="446423"/>
            <a:chOff x="457200" y="1466425"/>
            <a:chExt cx="776900" cy="486300"/>
          </a:xfrm>
        </p:grpSpPr>
        <p:sp>
          <p:nvSpPr>
            <p:cNvPr id="368" name="Google Shape;368;p1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69" name="Google Shape;369;p1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0" name="Google Shape;370;p1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1" name="Google Shape;371;p1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 name="Google Shape;372;p173"/>
          <p:cNvGrpSpPr/>
          <p:nvPr/>
        </p:nvGrpSpPr>
        <p:grpSpPr>
          <a:xfrm>
            <a:off x="457222" y="1672428"/>
            <a:ext cx="713194" cy="446423"/>
            <a:chOff x="457200" y="1466425"/>
            <a:chExt cx="776900" cy="486300"/>
          </a:xfrm>
        </p:grpSpPr>
        <p:sp>
          <p:nvSpPr>
            <p:cNvPr id="373" name="Google Shape;373;p1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74" name="Google Shape;374;p1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p1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6" name="Google Shape;376;p1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7" name="Google Shape;377;p173"/>
          <p:cNvGrpSpPr/>
          <p:nvPr/>
        </p:nvGrpSpPr>
        <p:grpSpPr>
          <a:xfrm>
            <a:off x="457197" y="2195578"/>
            <a:ext cx="713194" cy="446423"/>
            <a:chOff x="457200" y="1466425"/>
            <a:chExt cx="776900" cy="486300"/>
          </a:xfrm>
        </p:grpSpPr>
        <p:sp>
          <p:nvSpPr>
            <p:cNvPr id="378" name="Google Shape;378;p1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379" name="Google Shape;379;p1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0" name="Google Shape;380;p1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1" name="Google Shape;381;p1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2" name="Google Shape;382;p173"/>
          <p:cNvGrpSpPr/>
          <p:nvPr/>
        </p:nvGrpSpPr>
        <p:grpSpPr>
          <a:xfrm>
            <a:off x="457197" y="2718203"/>
            <a:ext cx="713194" cy="446423"/>
            <a:chOff x="457200" y="1466425"/>
            <a:chExt cx="776900" cy="486300"/>
          </a:xfrm>
        </p:grpSpPr>
        <p:sp>
          <p:nvSpPr>
            <p:cNvPr id="383" name="Google Shape;383;p1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384" name="Google Shape;384;p1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1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1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7" name="Google Shape;387;p173"/>
          <p:cNvGrpSpPr/>
          <p:nvPr/>
        </p:nvGrpSpPr>
        <p:grpSpPr>
          <a:xfrm>
            <a:off x="457222" y="3240828"/>
            <a:ext cx="713194" cy="446423"/>
            <a:chOff x="457200" y="1466425"/>
            <a:chExt cx="776900" cy="486300"/>
          </a:xfrm>
        </p:grpSpPr>
        <p:sp>
          <p:nvSpPr>
            <p:cNvPr id="388" name="Google Shape;388;p1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389" name="Google Shape;389;p1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0" name="Google Shape;390;p1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1" name="Google Shape;391;p1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2" name="Google Shape;392;p173"/>
          <p:cNvGrpSpPr/>
          <p:nvPr/>
        </p:nvGrpSpPr>
        <p:grpSpPr>
          <a:xfrm>
            <a:off x="457222" y="3763453"/>
            <a:ext cx="713194" cy="446423"/>
            <a:chOff x="457200" y="1466425"/>
            <a:chExt cx="776900" cy="486300"/>
          </a:xfrm>
        </p:grpSpPr>
        <p:sp>
          <p:nvSpPr>
            <p:cNvPr id="393" name="Google Shape;393;p1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394" name="Google Shape;394;p1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5" name="Google Shape;395;p1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6" name="Google Shape;396;p1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 name="Google Shape;397;p173"/>
          <p:cNvGrpSpPr/>
          <p:nvPr/>
        </p:nvGrpSpPr>
        <p:grpSpPr>
          <a:xfrm>
            <a:off x="457222" y="4311603"/>
            <a:ext cx="713194" cy="446423"/>
            <a:chOff x="457200" y="1466425"/>
            <a:chExt cx="776900" cy="486300"/>
          </a:xfrm>
        </p:grpSpPr>
        <p:sp>
          <p:nvSpPr>
            <p:cNvPr id="398" name="Google Shape;398;p1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399" name="Google Shape;399;p1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0" name="Google Shape;400;p1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5" name="Shape 15"/>
        <p:cNvGrpSpPr/>
        <p:nvPr/>
      </p:nvGrpSpPr>
      <p:grpSpPr>
        <a:xfrm>
          <a:off x="0" y="0"/>
          <a:ext cx="0" cy="0"/>
          <a:chOff x="0" y="0"/>
          <a:chExt cx="0" cy="0"/>
        </a:xfrm>
      </p:grpSpPr>
      <p:pic>
        <p:nvPicPr>
          <p:cNvPr id="16" name="Google Shape;16;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17" name="Google Shape;17;p11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1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Web Development Boot Camp</a:t>
            </a:r>
            <a:endParaRPr b="0" i="0" sz="1800" u="none" cap="none" strike="noStrike">
              <a:solidFill>
                <a:srgbClr val="FFFFFF"/>
              </a:solidFill>
              <a:latin typeface="Roboto Medium"/>
              <a:ea typeface="Roboto Medium"/>
              <a:cs typeface="Roboto Medium"/>
              <a:sym typeface="Roboto Medium"/>
            </a:endParaRPr>
          </a:p>
        </p:txBody>
      </p:sp>
      <p:pic>
        <p:nvPicPr>
          <p:cNvPr id="19" name="Google Shape;19;p113"/>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20" name="Google Shape;20;p11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11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p11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23" name="Google Shape;23;p113"/>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
        <p:nvSpPr>
          <p:cNvPr id="24" name="Google Shape;24;p113"/>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401" name="Shape 401"/>
        <p:cNvGrpSpPr/>
        <p:nvPr/>
      </p:nvGrpSpPr>
      <p:grpSpPr>
        <a:xfrm>
          <a:off x="0" y="0"/>
          <a:ext cx="0" cy="0"/>
          <a:chOff x="0" y="0"/>
          <a:chExt cx="0" cy="0"/>
        </a:xfrm>
      </p:grpSpPr>
      <p:sp>
        <p:nvSpPr>
          <p:cNvPr id="402" name="Google Shape;402;p1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1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04" name="Google Shape;404;p17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405" name="Google Shape;405;p17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06" name="Google Shape;406;p1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7" name="Google Shape;407;p1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8" name="Google Shape;408;p174"/>
          <p:cNvGrpSpPr/>
          <p:nvPr/>
        </p:nvGrpSpPr>
        <p:grpSpPr>
          <a:xfrm>
            <a:off x="457427" y="3873038"/>
            <a:ext cx="602564" cy="377174"/>
            <a:chOff x="457200" y="1466425"/>
            <a:chExt cx="776900" cy="486300"/>
          </a:xfrm>
        </p:grpSpPr>
        <p:sp>
          <p:nvSpPr>
            <p:cNvPr id="409" name="Google Shape;409;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10" name="Google Shape;410;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1" name="Google Shape;411;p1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2" name="Google Shape;412;p1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174"/>
          <p:cNvGrpSpPr/>
          <p:nvPr/>
        </p:nvGrpSpPr>
        <p:grpSpPr>
          <a:xfrm>
            <a:off x="457315" y="4311142"/>
            <a:ext cx="602564" cy="377174"/>
            <a:chOff x="457200" y="1466425"/>
            <a:chExt cx="776900" cy="486300"/>
          </a:xfrm>
        </p:grpSpPr>
        <p:sp>
          <p:nvSpPr>
            <p:cNvPr id="414" name="Google Shape;414;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15" name="Google Shape;415;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6" name="Google Shape;416;p1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7" name="Google Shape;417;p1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8" name="Google Shape;418;p174"/>
          <p:cNvGrpSpPr/>
          <p:nvPr/>
        </p:nvGrpSpPr>
        <p:grpSpPr>
          <a:xfrm>
            <a:off x="457377" y="2996663"/>
            <a:ext cx="602564" cy="377174"/>
            <a:chOff x="457200" y="1466425"/>
            <a:chExt cx="776900" cy="486300"/>
          </a:xfrm>
        </p:grpSpPr>
        <p:sp>
          <p:nvSpPr>
            <p:cNvPr id="419" name="Google Shape;419;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20" name="Google Shape;420;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1" name="Google Shape;421;p1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2" name="Google Shape;422;p1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3" name="Google Shape;423;p174"/>
          <p:cNvGrpSpPr/>
          <p:nvPr/>
        </p:nvGrpSpPr>
        <p:grpSpPr>
          <a:xfrm>
            <a:off x="457265" y="3434767"/>
            <a:ext cx="602564" cy="377174"/>
            <a:chOff x="457200" y="1466425"/>
            <a:chExt cx="776900" cy="486300"/>
          </a:xfrm>
        </p:grpSpPr>
        <p:sp>
          <p:nvSpPr>
            <p:cNvPr id="424" name="Google Shape;424;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25" name="Google Shape;425;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 name="Google Shape;426;p1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1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8" name="Google Shape;428;p174"/>
          <p:cNvGrpSpPr/>
          <p:nvPr/>
        </p:nvGrpSpPr>
        <p:grpSpPr>
          <a:xfrm>
            <a:off x="457402" y="2135288"/>
            <a:ext cx="602564" cy="377174"/>
            <a:chOff x="457200" y="1466425"/>
            <a:chExt cx="776900" cy="486300"/>
          </a:xfrm>
        </p:grpSpPr>
        <p:sp>
          <p:nvSpPr>
            <p:cNvPr id="429" name="Google Shape;429;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30" name="Google Shape;430;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1" name="Google Shape;431;p1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2" name="Google Shape;432;p1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3" name="Google Shape;433;p174"/>
          <p:cNvGrpSpPr/>
          <p:nvPr/>
        </p:nvGrpSpPr>
        <p:grpSpPr>
          <a:xfrm>
            <a:off x="457290" y="2573392"/>
            <a:ext cx="602564" cy="377174"/>
            <a:chOff x="457200" y="1466425"/>
            <a:chExt cx="776900" cy="486300"/>
          </a:xfrm>
        </p:grpSpPr>
        <p:sp>
          <p:nvSpPr>
            <p:cNvPr id="434" name="Google Shape;434;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35" name="Google Shape;435;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 name="Google Shape;436;p1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7" name="Google Shape;437;p1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8" name="Google Shape;438;p174"/>
          <p:cNvGrpSpPr/>
          <p:nvPr/>
        </p:nvGrpSpPr>
        <p:grpSpPr>
          <a:xfrm>
            <a:off x="457352" y="1258913"/>
            <a:ext cx="602564" cy="377174"/>
            <a:chOff x="457200" y="1466425"/>
            <a:chExt cx="776900" cy="486300"/>
          </a:xfrm>
        </p:grpSpPr>
        <p:sp>
          <p:nvSpPr>
            <p:cNvPr id="439" name="Google Shape;439;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40" name="Google Shape;440;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1" name="Google Shape;441;p1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1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3" name="Google Shape;443;p174"/>
          <p:cNvGrpSpPr/>
          <p:nvPr/>
        </p:nvGrpSpPr>
        <p:grpSpPr>
          <a:xfrm>
            <a:off x="457240" y="1697017"/>
            <a:ext cx="602564" cy="377174"/>
            <a:chOff x="457200" y="1466425"/>
            <a:chExt cx="776900" cy="486300"/>
          </a:xfrm>
        </p:grpSpPr>
        <p:sp>
          <p:nvSpPr>
            <p:cNvPr id="444" name="Google Shape;444;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45" name="Google Shape;445;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1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47" name="Shape 447"/>
        <p:cNvGrpSpPr/>
        <p:nvPr/>
      </p:nvGrpSpPr>
      <p:grpSpPr>
        <a:xfrm>
          <a:off x="0" y="0"/>
          <a:ext cx="0" cy="0"/>
          <a:chOff x="0" y="0"/>
          <a:chExt cx="0" cy="0"/>
        </a:xfrm>
      </p:grpSpPr>
      <p:sp>
        <p:nvSpPr>
          <p:cNvPr id="448" name="Google Shape;448;p1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9" name="Google Shape;449;p1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50" name="Google Shape;450;p17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451" name="Google Shape;451;p17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52" name="Google Shape;452;p1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3" name="Google Shape;453;p1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4" name="Google Shape;454;p175"/>
          <p:cNvGrpSpPr/>
          <p:nvPr/>
        </p:nvGrpSpPr>
        <p:grpSpPr>
          <a:xfrm>
            <a:off x="457427" y="3873038"/>
            <a:ext cx="602564" cy="377174"/>
            <a:chOff x="457200" y="1466425"/>
            <a:chExt cx="776900" cy="486300"/>
          </a:xfrm>
        </p:grpSpPr>
        <p:sp>
          <p:nvSpPr>
            <p:cNvPr id="455" name="Google Shape;455;p1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56" name="Google Shape;456;p1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 name="Google Shape;457;p1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8" name="Google Shape;458;p1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9" name="Google Shape;459;p175"/>
          <p:cNvGrpSpPr/>
          <p:nvPr/>
        </p:nvGrpSpPr>
        <p:grpSpPr>
          <a:xfrm>
            <a:off x="457315" y="4311142"/>
            <a:ext cx="602564" cy="377174"/>
            <a:chOff x="457200" y="1466425"/>
            <a:chExt cx="776900" cy="486300"/>
          </a:xfrm>
        </p:grpSpPr>
        <p:sp>
          <p:nvSpPr>
            <p:cNvPr id="460" name="Google Shape;460;p1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61" name="Google Shape;461;p1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 name="Google Shape;462;p1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1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4" name="Google Shape;464;p175"/>
          <p:cNvGrpSpPr/>
          <p:nvPr/>
        </p:nvGrpSpPr>
        <p:grpSpPr>
          <a:xfrm>
            <a:off x="457377" y="2996663"/>
            <a:ext cx="602564" cy="377174"/>
            <a:chOff x="457200" y="1466425"/>
            <a:chExt cx="776900" cy="486300"/>
          </a:xfrm>
        </p:grpSpPr>
        <p:sp>
          <p:nvSpPr>
            <p:cNvPr id="465" name="Google Shape;465;p1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66" name="Google Shape;466;p1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7" name="Google Shape;467;p1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1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9" name="Google Shape;469;p175"/>
          <p:cNvGrpSpPr/>
          <p:nvPr/>
        </p:nvGrpSpPr>
        <p:grpSpPr>
          <a:xfrm>
            <a:off x="457265" y="3434767"/>
            <a:ext cx="602564" cy="377174"/>
            <a:chOff x="457200" y="1466425"/>
            <a:chExt cx="776900" cy="486300"/>
          </a:xfrm>
        </p:grpSpPr>
        <p:sp>
          <p:nvSpPr>
            <p:cNvPr id="470" name="Google Shape;470;p1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71" name="Google Shape;471;p1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 name="Google Shape;472;p1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3" name="Google Shape;473;p1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4" name="Google Shape;474;p175"/>
          <p:cNvGrpSpPr/>
          <p:nvPr/>
        </p:nvGrpSpPr>
        <p:grpSpPr>
          <a:xfrm>
            <a:off x="457402" y="2135288"/>
            <a:ext cx="602564" cy="377174"/>
            <a:chOff x="457200" y="1466425"/>
            <a:chExt cx="776900" cy="486300"/>
          </a:xfrm>
        </p:grpSpPr>
        <p:sp>
          <p:nvSpPr>
            <p:cNvPr id="475" name="Google Shape;475;p1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76" name="Google Shape;476;p1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7" name="Google Shape;477;p1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8" name="Google Shape;478;p1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9" name="Google Shape;479;p175"/>
          <p:cNvGrpSpPr/>
          <p:nvPr/>
        </p:nvGrpSpPr>
        <p:grpSpPr>
          <a:xfrm>
            <a:off x="457290" y="2573392"/>
            <a:ext cx="602564" cy="377174"/>
            <a:chOff x="457200" y="1466425"/>
            <a:chExt cx="776900" cy="486300"/>
          </a:xfrm>
        </p:grpSpPr>
        <p:sp>
          <p:nvSpPr>
            <p:cNvPr id="480" name="Google Shape;480;p1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81" name="Google Shape;481;p1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2" name="Google Shape;482;p1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3" name="Google Shape;483;p1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4" name="Google Shape;484;p175"/>
          <p:cNvGrpSpPr/>
          <p:nvPr/>
        </p:nvGrpSpPr>
        <p:grpSpPr>
          <a:xfrm>
            <a:off x="457352" y="1258913"/>
            <a:ext cx="602564" cy="377174"/>
            <a:chOff x="457200" y="1466425"/>
            <a:chExt cx="776900" cy="486300"/>
          </a:xfrm>
        </p:grpSpPr>
        <p:sp>
          <p:nvSpPr>
            <p:cNvPr id="485" name="Google Shape;485;p1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86" name="Google Shape;486;p1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7" name="Google Shape;487;p1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1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9" name="Google Shape;489;p175"/>
          <p:cNvGrpSpPr/>
          <p:nvPr/>
        </p:nvGrpSpPr>
        <p:grpSpPr>
          <a:xfrm>
            <a:off x="457240" y="1697017"/>
            <a:ext cx="602564" cy="377174"/>
            <a:chOff x="457200" y="1466425"/>
            <a:chExt cx="776900" cy="486300"/>
          </a:xfrm>
        </p:grpSpPr>
        <p:sp>
          <p:nvSpPr>
            <p:cNvPr id="490" name="Google Shape;490;p1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91" name="Google Shape;491;p1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2" name="Google Shape;492;p1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93" name="Shape 493"/>
        <p:cNvGrpSpPr/>
        <p:nvPr/>
      </p:nvGrpSpPr>
      <p:grpSpPr>
        <a:xfrm>
          <a:off x="0" y="0"/>
          <a:ext cx="0" cy="0"/>
          <a:chOff x="0" y="0"/>
          <a:chExt cx="0" cy="0"/>
        </a:xfrm>
      </p:grpSpPr>
      <p:sp>
        <p:nvSpPr>
          <p:cNvPr id="494" name="Google Shape;494;p1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5" name="Google Shape;495;p1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96" name="Google Shape;496;p17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497" name="Google Shape;497;p17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98" name="Google Shape;498;p1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99" name="Google Shape;499;p176"/>
          <p:cNvGrpSpPr/>
          <p:nvPr/>
        </p:nvGrpSpPr>
        <p:grpSpPr>
          <a:xfrm>
            <a:off x="457181" y="1345103"/>
            <a:ext cx="533372" cy="533480"/>
            <a:chOff x="457200" y="1378813"/>
            <a:chExt cx="695400" cy="695450"/>
          </a:xfrm>
        </p:grpSpPr>
        <p:sp>
          <p:nvSpPr>
            <p:cNvPr id="500" name="Google Shape;500;p1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501" name="Google Shape;501;p1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2" name="Google Shape;502;p1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504" name="Google Shape;504;p176"/>
          <p:cNvGrpSpPr/>
          <p:nvPr/>
        </p:nvGrpSpPr>
        <p:grpSpPr>
          <a:xfrm>
            <a:off x="3228956" y="1345103"/>
            <a:ext cx="533372" cy="533480"/>
            <a:chOff x="457200" y="1378813"/>
            <a:chExt cx="695400" cy="695450"/>
          </a:xfrm>
        </p:grpSpPr>
        <p:sp>
          <p:nvSpPr>
            <p:cNvPr id="505" name="Google Shape;505;p1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506" name="Google Shape;506;p1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7" name="Google Shape;507;p1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509" name="Google Shape;509;p176"/>
          <p:cNvGrpSpPr/>
          <p:nvPr/>
        </p:nvGrpSpPr>
        <p:grpSpPr>
          <a:xfrm>
            <a:off x="6134081" y="1345853"/>
            <a:ext cx="533372" cy="533480"/>
            <a:chOff x="457200" y="1378813"/>
            <a:chExt cx="695400" cy="695450"/>
          </a:xfrm>
        </p:grpSpPr>
        <p:sp>
          <p:nvSpPr>
            <p:cNvPr id="510" name="Google Shape;510;p1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511" name="Google Shape;511;p1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2" name="Google Shape;512;p1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514" name="Shape 514"/>
        <p:cNvGrpSpPr/>
        <p:nvPr/>
      </p:nvGrpSpPr>
      <p:grpSpPr>
        <a:xfrm>
          <a:off x="0" y="0"/>
          <a:ext cx="0" cy="0"/>
          <a:chOff x="0" y="0"/>
          <a:chExt cx="0" cy="0"/>
        </a:xfrm>
      </p:grpSpPr>
      <p:pic>
        <p:nvPicPr>
          <p:cNvPr id="515" name="Google Shape;515;p177"/>
          <p:cNvPicPr preferRelativeResize="0"/>
          <p:nvPr/>
        </p:nvPicPr>
        <p:blipFill rotWithShape="1">
          <a:blip r:embed="rId2">
            <a:alphaModFix/>
          </a:blip>
          <a:srcRect b="0" l="0" r="0" t="0"/>
          <a:stretch/>
        </p:blipFill>
        <p:spPr>
          <a:xfrm>
            <a:off x="4286263" y="1183050"/>
            <a:ext cx="827470" cy="3662574"/>
          </a:xfrm>
          <a:prstGeom prst="rect">
            <a:avLst/>
          </a:prstGeom>
          <a:noFill/>
          <a:ln>
            <a:noFill/>
          </a:ln>
        </p:spPr>
      </p:pic>
      <p:sp>
        <p:nvSpPr>
          <p:cNvPr id="516" name="Google Shape;516;p1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8" name="Google Shape;518;p1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19" name="Google Shape;519;p17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520" name="Google Shape;520;p17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21" name="Google Shape;521;p1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522" name="Google Shape;522;p177"/>
          <p:cNvGrpSpPr/>
          <p:nvPr/>
        </p:nvGrpSpPr>
        <p:grpSpPr>
          <a:xfrm>
            <a:off x="457206" y="1421303"/>
            <a:ext cx="533372" cy="533480"/>
            <a:chOff x="457200" y="1378813"/>
            <a:chExt cx="695400" cy="695450"/>
          </a:xfrm>
        </p:grpSpPr>
        <p:sp>
          <p:nvSpPr>
            <p:cNvPr id="523" name="Google Shape;523;p1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524" name="Google Shape;524;p1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5" name="Google Shape;525;p1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6" name="Google Shape;526;p1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7" name="Google Shape;527;p1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8" name="Google Shape;528;p177"/>
          <p:cNvGrpSpPr/>
          <p:nvPr/>
        </p:nvGrpSpPr>
        <p:grpSpPr>
          <a:xfrm>
            <a:off x="4936306" y="1423553"/>
            <a:ext cx="533372" cy="533480"/>
            <a:chOff x="457200" y="1378813"/>
            <a:chExt cx="695400" cy="695450"/>
          </a:xfrm>
        </p:grpSpPr>
        <p:sp>
          <p:nvSpPr>
            <p:cNvPr id="529" name="Google Shape;529;p1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530" name="Google Shape;530;p1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1" name="Google Shape;531;p1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1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33" name="Shape 533"/>
        <p:cNvGrpSpPr/>
        <p:nvPr/>
      </p:nvGrpSpPr>
      <p:grpSpPr>
        <a:xfrm>
          <a:off x="0" y="0"/>
          <a:ext cx="0" cy="0"/>
          <a:chOff x="0" y="0"/>
          <a:chExt cx="0" cy="0"/>
        </a:xfrm>
      </p:grpSpPr>
      <p:sp>
        <p:nvSpPr>
          <p:cNvPr id="534" name="Google Shape;534;p1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1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6" name="Google Shape;536;p17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537" name="Google Shape;537;p17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38" name="Google Shape;538;p1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9" name="Google Shape;539;p1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540" name="Google Shape;540;p1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545" name="Google Shape;545;p1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546" name="Google Shape;546;p1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551" name="Google Shape;551;p1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552" name="Google Shape;552;p1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1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6" name="Google Shape;556;p1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7" name="Google Shape;557;p1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8" name="Google Shape;558;p1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59" name="Shape 559"/>
        <p:cNvGrpSpPr/>
        <p:nvPr/>
      </p:nvGrpSpPr>
      <p:grpSpPr>
        <a:xfrm>
          <a:off x="0" y="0"/>
          <a:ext cx="0" cy="0"/>
          <a:chOff x="0" y="0"/>
          <a:chExt cx="0" cy="0"/>
        </a:xfrm>
      </p:grpSpPr>
      <p:sp>
        <p:nvSpPr>
          <p:cNvPr id="560" name="Google Shape;560;p1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2" name="Google Shape;562;p1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63" name="Google Shape;563;p17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564" name="Google Shape;564;p17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65" name="Google Shape;565;p1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1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7" name="Google Shape;567;p1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1" name="Google Shape;571;p1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2" name="Google Shape;572;p1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73" name="Google Shape;573;p1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4" name="Google Shape;574;p179"/>
          <p:cNvPicPr preferRelativeResize="0"/>
          <p:nvPr/>
        </p:nvPicPr>
        <p:blipFill rotWithShape="1">
          <a:blip r:embed="rId3">
            <a:alphaModFix/>
          </a:blip>
          <a:srcRect b="236" l="0" r="0" t="227"/>
          <a:stretch/>
        </p:blipFill>
        <p:spPr>
          <a:xfrm>
            <a:off x="429768" y="2227098"/>
            <a:ext cx="785566" cy="606900"/>
          </a:xfrm>
          <a:prstGeom prst="rect">
            <a:avLst/>
          </a:prstGeom>
          <a:noFill/>
          <a:ln>
            <a:noFill/>
          </a:ln>
        </p:spPr>
      </p:pic>
      <p:pic>
        <p:nvPicPr>
          <p:cNvPr id="575" name="Google Shape;575;p179"/>
          <p:cNvPicPr preferRelativeResize="0"/>
          <p:nvPr/>
        </p:nvPicPr>
        <p:blipFill rotWithShape="1">
          <a:blip r:embed="rId3">
            <a:alphaModFix/>
          </a:blip>
          <a:srcRect b="236" l="0" r="0" t="227"/>
          <a:stretch/>
        </p:blipFill>
        <p:spPr>
          <a:xfrm>
            <a:off x="432306" y="3916573"/>
            <a:ext cx="785566" cy="606900"/>
          </a:xfrm>
          <a:prstGeom prst="rect">
            <a:avLst/>
          </a:prstGeom>
          <a:noFill/>
          <a:ln>
            <a:noFill/>
          </a:ln>
        </p:spPr>
      </p:pic>
      <p:pic>
        <p:nvPicPr>
          <p:cNvPr id="576" name="Google Shape;576;p1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77" name="Shape 577"/>
        <p:cNvGrpSpPr/>
        <p:nvPr/>
      </p:nvGrpSpPr>
      <p:grpSpPr>
        <a:xfrm>
          <a:off x="0" y="0"/>
          <a:ext cx="0" cy="0"/>
          <a:chOff x="0" y="0"/>
          <a:chExt cx="0" cy="0"/>
        </a:xfrm>
      </p:grpSpPr>
      <p:sp>
        <p:nvSpPr>
          <p:cNvPr id="578" name="Google Shape;578;p1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1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81" name="Google Shape;581;p18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582" name="Google Shape;582;p18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83" name="Google Shape;583;p1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4" name="Google Shape;584;p1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5" name="Google Shape;585;p1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9" name="Google Shape;589;p1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0" name="Google Shape;590;p1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91" name="Google Shape;591;p1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92" name="Google Shape;592;p180"/>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93" name="Google Shape;593;p180"/>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94" name="Google Shape;594;p1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95" name="Shape 595"/>
        <p:cNvGrpSpPr/>
        <p:nvPr/>
      </p:nvGrpSpPr>
      <p:grpSpPr>
        <a:xfrm>
          <a:off x="0" y="0"/>
          <a:ext cx="0" cy="0"/>
          <a:chOff x="0" y="0"/>
          <a:chExt cx="0" cy="0"/>
        </a:xfrm>
      </p:grpSpPr>
      <p:sp>
        <p:nvSpPr>
          <p:cNvPr id="596" name="Google Shape;596;p1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8" name="Google Shape;598;p1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9" name="Google Shape;599;p18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600" name="Google Shape;600;p18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01" name="Google Shape;601;p1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181"/>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3" name="Google Shape;603;p1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7" name="Google Shape;607;p1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8" name="Google Shape;608;p1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9" name="Google Shape;609;p1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10" name="Google Shape;610;p181"/>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611" name="Google Shape;611;p181"/>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612" name="Google Shape;612;p181"/>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613" name="Shape 613"/>
        <p:cNvGrpSpPr/>
        <p:nvPr/>
      </p:nvGrpSpPr>
      <p:grpSpPr>
        <a:xfrm>
          <a:off x="0" y="0"/>
          <a:ext cx="0" cy="0"/>
          <a:chOff x="0" y="0"/>
          <a:chExt cx="0" cy="0"/>
        </a:xfrm>
      </p:grpSpPr>
      <p:sp>
        <p:nvSpPr>
          <p:cNvPr id="614" name="Google Shape;614;p1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6" name="Google Shape;616;p1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17" name="Google Shape;617;p18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618" name="Google Shape;618;p18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9" name="Google Shape;619;p1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0" name="Google Shape;620;p1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1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5" name="Google Shape;625;p1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6" name="Google Shape;626;p1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27" name="Google Shape;627;p182"/>
          <p:cNvPicPr preferRelativeResize="0"/>
          <p:nvPr/>
        </p:nvPicPr>
        <p:blipFill rotWithShape="1">
          <a:blip r:embed="rId2">
            <a:alphaModFix/>
          </a:blip>
          <a:srcRect b="463" l="0" r="0" t="475"/>
          <a:stretch/>
        </p:blipFill>
        <p:spPr>
          <a:xfrm>
            <a:off x="429768" y="1402811"/>
            <a:ext cx="785567" cy="606900"/>
          </a:xfrm>
          <a:prstGeom prst="rect">
            <a:avLst/>
          </a:prstGeom>
          <a:noFill/>
          <a:ln>
            <a:noFill/>
          </a:ln>
        </p:spPr>
      </p:pic>
      <p:pic>
        <p:nvPicPr>
          <p:cNvPr id="628" name="Google Shape;628;p182"/>
          <p:cNvPicPr preferRelativeResize="0"/>
          <p:nvPr/>
        </p:nvPicPr>
        <p:blipFill rotWithShape="1">
          <a:blip r:embed="rId2">
            <a:alphaModFix/>
          </a:blip>
          <a:srcRect b="463" l="0" r="0" t="475"/>
          <a:stretch/>
        </p:blipFill>
        <p:spPr>
          <a:xfrm>
            <a:off x="429768" y="2227098"/>
            <a:ext cx="785566" cy="606900"/>
          </a:xfrm>
          <a:prstGeom prst="rect">
            <a:avLst/>
          </a:prstGeom>
          <a:noFill/>
          <a:ln>
            <a:noFill/>
          </a:ln>
        </p:spPr>
      </p:pic>
      <p:pic>
        <p:nvPicPr>
          <p:cNvPr id="629" name="Google Shape;629;p182"/>
          <p:cNvPicPr preferRelativeResize="0"/>
          <p:nvPr/>
        </p:nvPicPr>
        <p:blipFill rotWithShape="1">
          <a:blip r:embed="rId2">
            <a:alphaModFix/>
          </a:blip>
          <a:srcRect b="463" l="0" r="0" t="475"/>
          <a:stretch/>
        </p:blipFill>
        <p:spPr>
          <a:xfrm>
            <a:off x="429768" y="3056198"/>
            <a:ext cx="785566" cy="606900"/>
          </a:xfrm>
          <a:prstGeom prst="rect">
            <a:avLst/>
          </a:prstGeom>
          <a:noFill/>
          <a:ln>
            <a:noFill/>
          </a:ln>
        </p:spPr>
      </p:pic>
      <p:pic>
        <p:nvPicPr>
          <p:cNvPr id="630" name="Google Shape;630;p182"/>
          <p:cNvPicPr preferRelativeResize="0"/>
          <p:nvPr/>
        </p:nvPicPr>
        <p:blipFill rotWithShape="1">
          <a:blip r:embed="rId2">
            <a:alphaModFix/>
          </a:blip>
          <a:srcRect b="463"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31" name="Shape 631"/>
        <p:cNvGrpSpPr/>
        <p:nvPr/>
      </p:nvGrpSpPr>
      <p:grpSpPr>
        <a:xfrm>
          <a:off x="0" y="0"/>
          <a:ext cx="0" cy="0"/>
          <a:chOff x="0" y="0"/>
          <a:chExt cx="0" cy="0"/>
        </a:xfrm>
      </p:grpSpPr>
      <p:sp>
        <p:nvSpPr>
          <p:cNvPr id="632" name="Google Shape;632;p1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1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35" name="Google Shape;635;p18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36" name="Google Shape;636;p18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cxnSp>
        <p:nvCxnSpPr>
          <p:cNvPr id="637" name="Google Shape;637;p18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8" name="Google Shape;638;p1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1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1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1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1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1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8" name="Google Shape;648;p1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9" name="Google Shape;649;p183"/>
          <p:cNvPicPr preferRelativeResize="0"/>
          <p:nvPr/>
        </p:nvPicPr>
        <p:blipFill rotWithShape="1">
          <a:blip r:embed="rId3">
            <a:alphaModFix/>
          </a:blip>
          <a:srcRect b="236" l="0" r="0" t="227"/>
          <a:stretch/>
        </p:blipFill>
        <p:spPr>
          <a:xfrm>
            <a:off x="429768" y="2010348"/>
            <a:ext cx="785566" cy="606900"/>
          </a:xfrm>
          <a:prstGeom prst="rect">
            <a:avLst/>
          </a:prstGeom>
          <a:noFill/>
          <a:ln>
            <a:noFill/>
          </a:ln>
        </p:spPr>
      </p:pic>
      <p:pic>
        <p:nvPicPr>
          <p:cNvPr id="650" name="Google Shape;650;p18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51" name="Google Shape;651;p183"/>
          <p:cNvPicPr preferRelativeResize="0"/>
          <p:nvPr/>
        </p:nvPicPr>
        <p:blipFill rotWithShape="1">
          <a:blip r:embed="rId3">
            <a:alphaModFix/>
          </a:blip>
          <a:srcRect b="236" l="0" r="0" t="227"/>
          <a:stretch/>
        </p:blipFill>
        <p:spPr>
          <a:xfrm>
            <a:off x="429768" y="3392773"/>
            <a:ext cx="785566" cy="606900"/>
          </a:xfrm>
          <a:prstGeom prst="rect">
            <a:avLst/>
          </a:prstGeom>
          <a:noFill/>
          <a:ln>
            <a:noFill/>
          </a:ln>
        </p:spPr>
      </p:pic>
      <p:pic>
        <p:nvPicPr>
          <p:cNvPr id="652" name="Google Shape;652;p18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25" name="Shape 25"/>
        <p:cNvGrpSpPr/>
        <p:nvPr/>
      </p:nvGrpSpPr>
      <p:grpSpPr>
        <a:xfrm>
          <a:off x="0" y="0"/>
          <a:ext cx="0" cy="0"/>
          <a:chOff x="0" y="0"/>
          <a:chExt cx="0" cy="0"/>
        </a:xfrm>
      </p:grpSpPr>
      <p:pic>
        <p:nvPicPr>
          <p:cNvPr id="26" name="Google Shape;26;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11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 name="Google Shape;28;p1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29" name="Google Shape;29;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11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53" name="Shape 653"/>
        <p:cNvGrpSpPr/>
        <p:nvPr/>
      </p:nvGrpSpPr>
      <p:grpSpPr>
        <a:xfrm>
          <a:off x="0" y="0"/>
          <a:ext cx="0" cy="0"/>
          <a:chOff x="0" y="0"/>
          <a:chExt cx="0" cy="0"/>
        </a:xfrm>
      </p:grpSpPr>
      <p:sp>
        <p:nvSpPr>
          <p:cNvPr id="654" name="Google Shape;654;p1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1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57" name="Google Shape;657;p18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658" name="Google Shape;658;p18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59" name="Google Shape;659;p1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0" name="Google Shape;660;p184"/>
          <p:cNvSpPr txBox="1"/>
          <p:nvPr>
            <p:ph idx="3" type="subTitle"/>
          </p:nvPr>
        </p:nvSpPr>
        <p:spPr>
          <a:xfrm>
            <a:off x="25" y="1319425"/>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1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5" name="Google Shape;665;p1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6" name="Google Shape;666;p1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7" name="Google Shape;667;p1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69" name="Google Shape;669;p1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70" name="Google Shape;670;p184"/>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71" name="Google Shape;671;p184"/>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72" name="Google Shape;672;p184"/>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73" name="Google Shape;673;p184"/>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74" name="Shape 674"/>
        <p:cNvGrpSpPr/>
        <p:nvPr/>
      </p:nvGrpSpPr>
      <p:grpSpPr>
        <a:xfrm>
          <a:off x="0" y="0"/>
          <a:ext cx="0" cy="0"/>
          <a:chOff x="0" y="0"/>
          <a:chExt cx="0" cy="0"/>
        </a:xfrm>
      </p:grpSpPr>
      <p:sp>
        <p:nvSpPr>
          <p:cNvPr id="675" name="Google Shape;675;p1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7" name="Google Shape;677;p1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78" name="Google Shape;678;p18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679" name="Google Shape;679;p18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0" name="Google Shape;680;p1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p1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2" name="Google Shape;682;p1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1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1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8" name="Google Shape;688;p1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0" name="Google Shape;690;p1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91" name="Google Shape;691;p185"/>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92" name="Google Shape;692;p185"/>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93" name="Google Shape;693;p185"/>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94" name="Google Shape;694;p185"/>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95" name="Shape 695"/>
        <p:cNvGrpSpPr/>
        <p:nvPr/>
      </p:nvGrpSpPr>
      <p:grpSpPr>
        <a:xfrm>
          <a:off x="0" y="0"/>
          <a:ext cx="0" cy="0"/>
          <a:chOff x="0" y="0"/>
          <a:chExt cx="0" cy="0"/>
        </a:xfrm>
      </p:grpSpPr>
      <p:sp>
        <p:nvSpPr>
          <p:cNvPr id="696" name="Google Shape;696;p1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8" name="Google Shape;698;p1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99" name="Google Shape;699;p18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700" name="Google Shape;700;p18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01" name="Google Shape;701;p1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2" name="Google Shape;702;p1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3" name="Google Shape;703;p1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7" name="Google Shape;707;p1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8" name="Google Shape;708;p1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9" name="Google Shape;709;p1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11" name="Google Shape;711;p186"/>
          <p:cNvPicPr preferRelativeResize="0"/>
          <p:nvPr/>
        </p:nvPicPr>
        <p:blipFill rotWithShape="1">
          <a:blip r:embed="rId2">
            <a:alphaModFix/>
          </a:blip>
          <a:srcRect b="463" l="0" r="0" t="475"/>
          <a:stretch/>
        </p:blipFill>
        <p:spPr>
          <a:xfrm>
            <a:off x="429768" y="1314036"/>
            <a:ext cx="785567" cy="606900"/>
          </a:xfrm>
          <a:prstGeom prst="rect">
            <a:avLst/>
          </a:prstGeom>
          <a:noFill/>
          <a:ln>
            <a:noFill/>
          </a:ln>
        </p:spPr>
      </p:pic>
      <p:pic>
        <p:nvPicPr>
          <p:cNvPr id="712" name="Google Shape;712;p186"/>
          <p:cNvPicPr preferRelativeResize="0"/>
          <p:nvPr/>
        </p:nvPicPr>
        <p:blipFill rotWithShape="1">
          <a:blip r:embed="rId2">
            <a:alphaModFix/>
          </a:blip>
          <a:srcRect b="463" l="0" r="0" t="475"/>
          <a:stretch/>
        </p:blipFill>
        <p:spPr>
          <a:xfrm>
            <a:off x="429768" y="2010348"/>
            <a:ext cx="785566" cy="606900"/>
          </a:xfrm>
          <a:prstGeom prst="rect">
            <a:avLst/>
          </a:prstGeom>
          <a:noFill/>
          <a:ln>
            <a:noFill/>
          </a:ln>
        </p:spPr>
      </p:pic>
      <p:pic>
        <p:nvPicPr>
          <p:cNvPr id="713" name="Google Shape;713;p186"/>
          <p:cNvPicPr preferRelativeResize="0"/>
          <p:nvPr/>
        </p:nvPicPr>
        <p:blipFill rotWithShape="1">
          <a:blip r:embed="rId2">
            <a:alphaModFix/>
          </a:blip>
          <a:srcRect b="463" l="0" r="0" t="475"/>
          <a:stretch/>
        </p:blipFill>
        <p:spPr>
          <a:xfrm>
            <a:off x="429768" y="2701248"/>
            <a:ext cx="785566" cy="606900"/>
          </a:xfrm>
          <a:prstGeom prst="rect">
            <a:avLst/>
          </a:prstGeom>
          <a:noFill/>
          <a:ln>
            <a:noFill/>
          </a:ln>
        </p:spPr>
      </p:pic>
      <p:pic>
        <p:nvPicPr>
          <p:cNvPr id="714" name="Google Shape;714;p186"/>
          <p:cNvPicPr preferRelativeResize="0"/>
          <p:nvPr/>
        </p:nvPicPr>
        <p:blipFill rotWithShape="1">
          <a:blip r:embed="rId2">
            <a:alphaModFix/>
          </a:blip>
          <a:srcRect b="463" l="0" r="0" t="475"/>
          <a:stretch/>
        </p:blipFill>
        <p:spPr>
          <a:xfrm>
            <a:off x="429768" y="3392773"/>
            <a:ext cx="785566" cy="606900"/>
          </a:xfrm>
          <a:prstGeom prst="rect">
            <a:avLst/>
          </a:prstGeom>
          <a:noFill/>
          <a:ln>
            <a:noFill/>
          </a:ln>
        </p:spPr>
      </p:pic>
      <p:pic>
        <p:nvPicPr>
          <p:cNvPr id="715" name="Google Shape;715;p186"/>
          <p:cNvPicPr preferRelativeResize="0"/>
          <p:nvPr/>
        </p:nvPicPr>
        <p:blipFill rotWithShape="1">
          <a:blip r:embed="rId2">
            <a:alphaModFix/>
          </a:blip>
          <a:srcRect b="463"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16" name="Shape 716"/>
        <p:cNvGrpSpPr/>
        <p:nvPr/>
      </p:nvGrpSpPr>
      <p:grpSpPr>
        <a:xfrm>
          <a:off x="0" y="0"/>
          <a:ext cx="0" cy="0"/>
          <a:chOff x="0" y="0"/>
          <a:chExt cx="0" cy="0"/>
        </a:xfrm>
      </p:grpSpPr>
      <p:sp>
        <p:nvSpPr>
          <p:cNvPr id="717" name="Google Shape;717;p1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1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20" name="Google Shape;720;p18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721" name="Google Shape;721;p18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22" name="Google Shape;722;p1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3" name="Google Shape;723;p1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4" name="Google Shape;724;p1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1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1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p1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1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34" name="Google Shape;734;p1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5" name="Google Shape;735;p187"/>
          <p:cNvPicPr preferRelativeResize="0"/>
          <p:nvPr/>
        </p:nvPicPr>
        <p:blipFill rotWithShape="1">
          <a:blip r:embed="rId3">
            <a:alphaModFix/>
          </a:blip>
          <a:srcRect b="236" l="0" r="0" t="227"/>
          <a:stretch/>
        </p:blipFill>
        <p:spPr>
          <a:xfrm>
            <a:off x="429768" y="1848847"/>
            <a:ext cx="577805" cy="446400"/>
          </a:xfrm>
          <a:prstGeom prst="rect">
            <a:avLst/>
          </a:prstGeom>
          <a:noFill/>
          <a:ln>
            <a:noFill/>
          </a:ln>
        </p:spPr>
      </p:pic>
      <p:pic>
        <p:nvPicPr>
          <p:cNvPr id="736" name="Google Shape;736;p1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7" name="Google Shape;737;p187"/>
          <p:cNvPicPr preferRelativeResize="0"/>
          <p:nvPr/>
        </p:nvPicPr>
        <p:blipFill rotWithShape="1">
          <a:blip r:embed="rId3">
            <a:alphaModFix/>
          </a:blip>
          <a:srcRect b="236" l="0" r="0" t="227"/>
          <a:stretch/>
        </p:blipFill>
        <p:spPr>
          <a:xfrm>
            <a:off x="429768" y="3040985"/>
            <a:ext cx="577805" cy="446400"/>
          </a:xfrm>
          <a:prstGeom prst="rect">
            <a:avLst/>
          </a:prstGeom>
          <a:noFill/>
          <a:ln>
            <a:noFill/>
          </a:ln>
        </p:spPr>
      </p:pic>
      <p:pic>
        <p:nvPicPr>
          <p:cNvPr id="738" name="Google Shape;738;p1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39" name="Google Shape;739;p187"/>
          <p:cNvPicPr preferRelativeResize="0"/>
          <p:nvPr/>
        </p:nvPicPr>
        <p:blipFill rotWithShape="1">
          <a:blip r:embed="rId3">
            <a:alphaModFix/>
          </a:blip>
          <a:srcRect b="236"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40" name="Shape 740"/>
        <p:cNvGrpSpPr/>
        <p:nvPr/>
      </p:nvGrpSpPr>
      <p:grpSpPr>
        <a:xfrm>
          <a:off x="0" y="0"/>
          <a:ext cx="0" cy="0"/>
          <a:chOff x="0" y="0"/>
          <a:chExt cx="0" cy="0"/>
        </a:xfrm>
      </p:grpSpPr>
      <p:sp>
        <p:nvSpPr>
          <p:cNvPr id="741" name="Google Shape;741;p1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1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44" name="Google Shape;744;p18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745" name="Google Shape;745;p18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46" name="Google Shape;746;p1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7" name="Google Shape;747;p1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8" name="Google Shape;748;p1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1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1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1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7" name="Google Shape;757;p1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58" name="Google Shape;758;p1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59" name="Google Shape;759;p1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60" name="Google Shape;760;p1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61" name="Google Shape;761;p1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62" name="Google Shape;762;p1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63" name="Google Shape;763;p1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64" name="Shape 764"/>
        <p:cNvGrpSpPr/>
        <p:nvPr/>
      </p:nvGrpSpPr>
      <p:grpSpPr>
        <a:xfrm>
          <a:off x="0" y="0"/>
          <a:ext cx="0" cy="0"/>
          <a:chOff x="0" y="0"/>
          <a:chExt cx="0" cy="0"/>
        </a:xfrm>
      </p:grpSpPr>
      <p:sp>
        <p:nvSpPr>
          <p:cNvPr id="765" name="Google Shape;765;p1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7" name="Google Shape;767;p1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68" name="Google Shape;768;p18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769" name="Google Shape;769;p18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70" name="Google Shape;770;p1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1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1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8" name="Google Shape;778;p1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9" name="Google Shape;779;p1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1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1" name="Google Shape;781;p1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82" name="Google Shape;782;p1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83" name="Google Shape;783;p189"/>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84" name="Google Shape;784;p189"/>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85" name="Google Shape;785;p189"/>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86" name="Google Shape;786;p189"/>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87" name="Google Shape;787;p189"/>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88" name="Shape 788"/>
        <p:cNvGrpSpPr/>
        <p:nvPr/>
      </p:nvGrpSpPr>
      <p:grpSpPr>
        <a:xfrm>
          <a:off x="0" y="0"/>
          <a:ext cx="0" cy="0"/>
          <a:chOff x="0" y="0"/>
          <a:chExt cx="0" cy="0"/>
        </a:xfrm>
      </p:grpSpPr>
      <p:sp>
        <p:nvSpPr>
          <p:cNvPr id="789" name="Google Shape;789;p1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1" name="Google Shape;791;p1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92" name="Google Shape;792;p19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793" name="Google Shape;793;p19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94" name="Google Shape;794;p1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1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1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2" name="Google Shape;802;p1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3" name="Google Shape;803;p1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4" name="Google Shape;804;p1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5" name="Google Shape;805;p1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6" name="Google Shape;806;p1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07" name="Google Shape;807;p190"/>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808" name="Google Shape;808;p190"/>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809" name="Google Shape;809;p190"/>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810" name="Google Shape;810;p190"/>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811" name="Google Shape;811;p190"/>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12" name="Shape 812"/>
        <p:cNvGrpSpPr/>
        <p:nvPr/>
      </p:nvGrpSpPr>
      <p:grpSpPr>
        <a:xfrm>
          <a:off x="0" y="0"/>
          <a:ext cx="0" cy="0"/>
          <a:chOff x="0" y="0"/>
          <a:chExt cx="0" cy="0"/>
        </a:xfrm>
      </p:grpSpPr>
      <p:sp>
        <p:nvSpPr>
          <p:cNvPr id="813" name="Google Shape;813;p1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5" name="Google Shape;815;p1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6" name="Google Shape;816;p19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817" name="Google Shape;817;p19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18" name="Google Shape;818;p1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9" name="Google Shape;819;p1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1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1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4" name="Google Shape;824;p1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1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8" name="Google Shape;828;p1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0" name="Google Shape;830;p1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2" name="Google Shape;832;p1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33" name="Google Shape;833;p191"/>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834" name="Google Shape;834;p1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35" name="Google Shape;835;p191"/>
          <p:cNvPicPr preferRelativeResize="0"/>
          <p:nvPr/>
        </p:nvPicPr>
        <p:blipFill rotWithShape="1">
          <a:blip r:embed="rId3">
            <a:alphaModFix/>
          </a:blip>
          <a:srcRect b="1036" l="0" r="0" t="1047"/>
          <a:stretch/>
        </p:blipFill>
        <p:spPr>
          <a:xfrm>
            <a:off x="429768" y="2755163"/>
            <a:ext cx="521208" cy="396118"/>
          </a:xfrm>
          <a:prstGeom prst="rect">
            <a:avLst/>
          </a:prstGeom>
          <a:noFill/>
          <a:ln>
            <a:noFill/>
          </a:ln>
        </p:spPr>
      </p:pic>
      <p:pic>
        <p:nvPicPr>
          <p:cNvPr id="836" name="Google Shape;836;p1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7" name="Google Shape;837;p191"/>
          <p:cNvPicPr preferRelativeResize="0"/>
          <p:nvPr/>
        </p:nvPicPr>
        <p:blipFill rotWithShape="1">
          <a:blip r:embed="rId3">
            <a:alphaModFix/>
          </a:blip>
          <a:srcRect b="1388" l="0" r="0" t="1380"/>
          <a:stretch/>
        </p:blipFill>
        <p:spPr>
          <a:xfrm>
            <a:off x="429768" y="3794760"/>
            <a:ext cx="520980" cy="393192"/>
          </a:xfrm>
          <a:prstGeom prst="rect">
            <a:avLst/>
          </a:prstGeom>
          <a:noFill/>
          <a:ln>
            <a:noFill/>
          </a:ln>
        </p:spPr>
      </p:pic>
      <p:pic>
        <p:nvPicPr>
          <p:cNvPr id="838" name="Google Shape;838;p1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39" name="Shape 839"/>
        <p:cNvGrpSpPr/>
        <p:nvPr/>
      </p:nvGrpSpPr>
      <p:grpSpPr>
        <a:xfrm>
          <a:off x="0" y="0"/>
          <a:ext cx="0" cy="0"/>
          <a:chOff x="0" y="0"/>
          <a:chExt cx="0" cy="0"/>
        </a:xfrm>
      </p:grpSpPr>
      <p:sp>
        <p:nvSpPr>
          <p:cNvPr id="840" name="Google Shape;840;p1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2" name="Google Shape;842;p1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3" name="Google Shape;843;p19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844" name="Google Shape;844;p19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5" name="Google Shape;845;p1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1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7" name="Google Shape;847;p1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9" name="Google Shape;849;p1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1" name="Google Shape;851;p1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3" name="Google Shape;853;p1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5" name="Google Shape;855;p1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7" name="Google Shape;857;p1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59" name="Google Shape;859;p1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60" name="Google Shape;860;p1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61" name="Google Shape;861;p1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62" name="Google Shape;862;p1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63" name="Google Shape;863;p1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64" name="Google Shape;864;p1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65" name="Google Shape;865;p1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66" name="Shape 866"/>
        <p:cNvGrpSpPr/>
        <p:nvPr/>
      </p:nvGrpSpPr>
      <p:grpSpPr>
        <a:xfrm>
          <a:off x="0" y="0"/>
          <a:ext cx="0" cy="0"/>
          <a:chOff x="0" y="0"/>
          <a:chExt cx="0" cy="0"/>
        </a:xfrm>
      </p:grpSpPr>
      <p:sp>
        <p:nvSpPr>
          <p:cNvPr id="867" name="Google Shape;867;p1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9" name="Google Shape;869;p1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70" name="Google Shape;870;p19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871" name="Google Shape;871;p19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2" name="Google Shape;872;p1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3" name="Google Shape;873;p1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1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6" name="Google Shape;876;p1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8" name="Google Shape;878;p1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0" name="Google Shape;880;p1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2" name="Google Shape;882;p1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1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6" name="Google Shape;886;p1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7" name="Google Shape;887;p193"/>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88" name="Google Shape;888;p193"/>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89" name="Google Shape;889;p193"/>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90" name="Google Shape;890;p193"/>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91" name="Google Shape;891;p193"/>
          <p:cNvPicPr preferRelativeResize="0"/>
          <p:nvPr/>
        </p:nvPicPr>
        <p:blipFill rotWithShape="1">
          <a:blip r:embed="rId2">
            <a:alphaModFix/>
          </a:blip>
          <a:srcRect b="2891" l="0" r="0" t="2882"/>
          <a:stretch/>
        </p:blipFill>
        <p:spPr>
          <a:xfrm>
            <a:off x="429768" y="3794760"/>
            <a:ext cx="520980" cy="393192"/>
          </a:xfrm>
          <a:prstGeom prst="rect">
            <a:avLst/>
          </a:prstGeom>
          <a:noFill/>
          <a:ln>
            <a:noFill/>
          </a:ln>
        </p:spPr>
      </p:pic>
      <p:pic>
        <p:nvPicPr>
          <p:cNvPr id="892" name="Google Shape;892;p193"/>
          <p:cNvPicPr preferRelativeResize="0"/>
          <p:nvPr/>
        </p:nvPicPr>
        <p:blipFill rotWithShape="1">
          <a:blip r:embed="rId2">
            <a:alphaModFix/>
          </a:blip>
          <a:srcRect b="2891" l="0" r="0" t="2882"/>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31" name="Shape 31"/>
        <p:cNvGrpSpPr/>
        <p:nvPr/>
      </p:nvGrpSpPr>
      <p:grpSpPr>
        <a:xfrm>
          <a:off x="0" y="0"/>
          <a:ext cx="0" cy="0"/>
          <a:chOff x="0" y="0"/>
          <a:chExt cx="0" cy="0"/>
        </a:xfrm>
      </p:grpSpPr>
      <p:sp>
        <p:nvSpPr>
          <p:cNvPr id="32" name="Google Shape;32;p1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1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4" name="Google Shape;34;p11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35" name="Google Shape;35;p11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6" name="Google Shape;36;p1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 name="Google Shape;37;p11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93" name="Shape 893"/>
        <p:cNvGrpSpPr/>
        <p:nvPr/>
      </p:nvGrpSpPr>
      <p:grpSpPr>
        <a:xfrm>
          <a:off x="0" y="0"/>
          <a:ext cx="0" cy="0"/>
          <a:chOff x="0" y="0"/>
          <a:chExt cx="0" cy="0"/>
        </a:xfrm>
      </p:grpSpPr>
      <p:sp>
        <p:nvSpPr>
          <p:cNvPr id="894" name="Google Shape;894;p1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6" name="Google Shape;896;p1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7" name="Google Shape;897;p19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898" name="Google Shape;898;p19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99" name="Google Shape;899;p1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0" name="Google Shape;900;p1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1" name="Google Shape;901;p1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1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1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1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1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1" name="Google Shape;911;p1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1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13" name="Google Shape;913;p194"/>
          <p:cNvPicPr preferRelativeResize="0"/>
          <p:nvPr/>
        </p:nvPicPr>
        <p:blipFill rotWithShape="1">
          <a:blip r:embed="rId2">
            <a:alphaModFix/>
          </a:blip>
          <a:srcRect b="1274" l="0" r="0" t="1276"/>
          <a:stretch/>
        </p:blipFill>
        <p:spPr>
          <a:xfrm>
            <a:off x="429768" y="1171588"/>
            <a:ext cx="521208" cy="396118"/>
          </a:xfrm>
          <a:prstGeom prst="rect">
            <a:avLst/>
          </a:prstGeom>
          <a:noFill/>
          <a:ln>
            <a:noFill/>
          </a:ln>
        </p:spPr>
      </p:pic>
      <p:pic>
        <p:nvPicPr>
          <p:cNvPr id="914" name="Google Shape;914;p194"/>
          <p:cNvPicPr preferRelativeResize="0"/>
          <p:nvPr/>
        </p:nvPicPr>
        <p:blipFill rotWithShape="1">
          <a:blip r:embed="rId2">
            <a:alphaModFix/>
          </a:blip>
          <a:srcRect b="1274" l="0" r="0" t="1276"/>
          <a:stretch/>
        </p:blipFill>
        <p:spPr>
          <a:xfrm>
            <a:off x="429768" y="1709650"/>
            <a:ext cx="521208" cy="396119"/>
          </a:xfrm>
          <a:prstGeom prst="rect">
            <a:avLst/>
          </a:prstGeom>
          <a:noFill/>
          <a:ln>
            <a:noFill/>
          </a:ln>
        </p:spPr>
      </p:pic>
      <p:pic>
        <p:nvPicPr>
          <p:cNvPr id="915" name="Google Shape;915;p194"/>
          <p:cNvPicPr preferRelativeResize="0"/>
          <p:nvPr/>
        </p:nvPicPr>
        <p:blipFill rotWithShape="1">
          <a:blip r:embed="rId2">
            <a:alphaModFix/>
          </a:blip>
          <a:srcRect b="1274" l="0" r="0" t="1276"/>
          <a:stretch/>
        </p:blipFill>
        <p:spPr>
          <a:xfrm>
            <a:off x="429768" y="2205600"/>
            <a:ext cx="521208" cy="396118"/>
          </a:xfrm>
          <a:prstGeom prst="rect">
            <a:avLst/>
          </a:prstGeom>
          <a:noFill/>
          <a:ln>
            <a:noFill/>
          </a:ln>
        </p:spPr>
      </p:pic>
      <p:pic>
        <p:nvPicPr>
          <p:cNvPr id="916" name="Google Shape;916;p194"/>
          <p:cNvPicPr preferRelativeResize="0"/>
          <p:nvPr/>
        </p:nvPicPr>
        <p:blipFill rotWithShape="1">
          <a:blip r:embed="rId2">
            <a:alphaModFix/>
          </a:blip>
          <a:srcRect b="1274" l="0" r="0" t="1276"/>
          <a:stretch/>
        </p:blipFill>
        <p:spPr>
          <a:xfrm>
            <a:off x="429768" y="2755163"/>
            <a:ext cx="521208" cy="396119"/>
          </a:xfrm>
          <a:prstGeom prst="rect">
            <a:avLst/>
          </a:prstGeom>
          <a:noFill/>
          <a:ln>
            <a:noFill/>
          </a:ln>
        </p:spPr>
      </p:pic>
      <p:pic>
        <p:nvPicPr>
          <p:cNvPr id="917" name="Google Shape;917;p194"/>
          <p:cNvPicPr preferRelativeResize="0"/>
          <p:nvPr/>
        </p:nvPicPr>
        <p:blipFill rotWithShape="1">
          <a:blip r:embed="rId2">
            <a:alphaModFix/>
          </a:blip>
          <a:srcRect b="1274" l="0" r="0" t="1276"/>
          <a:stretch/>
        </p:blipFill>
        <p:spPr>
          <a:xfrm>
            <a:off x="429768" y="3277788"/>
            <a:ext cx="521208" cy="396118"/>
          </a:xfrm>
          <a:prstGeom prst="rect">
            <a:avLst/>
          </a:prstGeom>
          <a:noFill/>
          <a:ln>
            <a:noFill/>
          </a:ln>
        </p:spPr>
      </p:pic>
      <p:pic>
        <p:nvPicPr>
          <p:cNvPr id="918" name="Google Shape;918;p194"/>
          <p:cNvPicPr preferRelativeResize="0"/>
          <p:nvPr/>
        </p:nvPicPr>
        <p:blipFill rotWithShape="1">
          <a:blip r:embed="rId2">
            <a:alphaModFix/>
          </a:blip>
          <a:srcRect b="1615" l="0" r="0" t="1616"/>
          <a:stretch/>
        </p:blipFill>
        <p:spPr>
          <a:xfrm>
            <a:off x="429768" y="3794760"/>
            <a:ext cx="520980" cy="393192"/>
          </a:xfrm>
          <a:prstGeom prst="rect">
            <a:avLst/>
          </a:prstGeom>
          <a:noFill/>
          <a:ln>
            <a:noFill/>
          </a:ln>
        </p:spPr>
      </p:pic>
      <p:pic>
        <p:nvPicPr>
          <p:cNvPr id="919" name="Google Shape;919;p194"/>
          <p:cNvPicPr preferRelativeResize="0"/>
          <p:nvPr/>
        </p:nvPicPr>
        <p:blipFill rotWithShape="1">
          <a:blip r:embed="rId2">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20" name="Shape 920"/>
        <p:cNvGrpSpPr/>
        <p:nvPr/>
      </p:nvGrpSpPr>
      <p:grpSpPr>
        <a:xfrm>
          <a:off x="0" y="0"/>
          <a:ext cx="0" cy="0"/>
          <a:chOff x="0" y="0"/>
          <a:chExt cx="0" cy="0"/>
        </a:xfrm>
      </p:grpSpPr>
      <p:sp>
        <p:nvSpPr>
          <p:cNvPr id="921" name="Google Shape;921;p1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1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23" name="Google Shape;923;p19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924" name="Google Shape;924;p19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25" name="Google Shape;925;p1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6" name="Google Shape;926;p1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8" name="Google Shape;928;p1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0" name="Google Shape;930;p1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1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1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1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1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1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0" name="Google Shape;940;p1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42" name="Google Shape;942;p1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3" name="Google Shape;943;p19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4" name="Google Shape;944;p1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5" name="Google Shape;945;p19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6" name="Google Shape;946;p1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7" name="Google Shape;947;p19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8" name="Google Shape;948;p1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9" name="Google Shape;949;p19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50" name="Shape 950"/>
        <p:cNvGrpSpPr/>
        <p:nvPr/>
      </p:nvGrpSpPr>
      <p:grpSpPr>
        <a:xfrm>
          <a:off x="0" y="0"/>
          <a:ext cx="0" cy="0"/>
          <a:chOff x="0" y="0"/>
          <a:chExt cx="0" cy="0"/>
        </a:xfrm>
      </p:grpSpPr>
      <p:sp>
        <p:nvSpPr>
          <p:cNvPr id="951" name="Google Shape;951;p1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2" name="Google Shape;952;p1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53" name="Google Shape;953;p19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954" name="Google Shape;954;p19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55" name="Google Shape;955;p1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6" name="Google Shape;956;p1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8" name="Google Shape;958;p1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1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2" name="Google Shape;962;p1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4" name="Google Shape;964;p1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6" name="Google Shape;966;p1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1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1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72" name="Google Shape;972;p19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3" name="Google Shape;973;p196"/>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74" name="Google Shape;974;p196"/>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75" name="Google Shape;975;p196"/>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76" name="Google Shape;976;p196"/>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77" name="Google Shape;977;p196"/>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78" name="Google Shape;978;p196"/>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79" name="Google Shape;979;p196"/>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80" name="Shape 980"/>
        <p:cNvGrpSpPr/>
        <p:nvPr/>
      </p:nvGrpSpPr>
      <p:grpSpPr>
        <a:xfrm>
          <a:off x="0" y="0"/>
          <a:ext cx="0" cy="0"/>
          <a:chOff x="0" y="0"/>
          <a:chExt cx="0" cy="0"/>
        </a:xfrm>
      </p:grpSpPr>
      <p:sp>
        <p:nvSpPr>
          <p:cNvPr id="981" name="Google Shape;981;p1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2" name="Google Shape;982;p1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83" name="Google Shape;983;p19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984" name="Google Shape;984;p19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85" name="Google Shape;985;p1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6" name="Google Shape;986;p1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8" name="Google Shape;988;p1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0" name="Google Shape;990;p1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1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4" name="Google Shape;994;p1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6" name="Google Shape;996;p1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8" name="Google Shape;998;p1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0" name="Google Shape;1000;p1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02" name="Google Shape;1002;p197"/>
          <p:cNvPicPr preferRelativeResize="0"/>
          <p:nvPr/>
        </p:nvPicPr>
        <p:blipFill rotWithShape="1">
          <a:blip r:embed="rId2">
            <a:alphaModFix/>
          </a:blip>
          <a:srcRect b="1274" l="0" r="0" t="1276"/>
          <a:stretch/>
        </p:blipFill>
        <p:spPr>
          <a:xfrm>
            <a:off x="429768" y="1261872"/>
            <a:ext cx="475488" cy="361371"/>
          </a:xfrm>
          <a:prstGeom prst="rect">
            <a:avLst/>
          </a:prstGeom>
          <a:noFill/>
          <a:ln>
            <a:noFill/>
          </a:ln>
        </p:spPr>
      </p:pic>
      <p:pic>
        <p:nvPicPr>
          <p:cNvPr id="1003" name="Google Shape;1003;p197"/>
          <p:cNvPicPr preferRelativeResize="0"/>
          <p:nvPr/>
        </p:nvPicPr>
        <p:blipFill rotWithShape="1">
          <a:blip r:embed="rId2">
            <a:alphaModFix/>
          </a:blip>
          <a:srcRect b="1274" l="0" r="0" t="1276"/>
          <a:stretch/>
        </p:blipFill>
        <p:spPr>
          <a:xfrm>
            <a:off x="429768" y="1709928"/>
            <a:ext cx="475488" cy="361371"/>
          </a:xfrm>
          <a:prstGeom prst="rect">
            <a:avLst/>
          </a:prstGeom>
          <a:noFill/>
          <a:ln>
            <a:noFill/>
          </a:ln>
        </p:spPr>
      </p:pic>
      <p:pic>
        <p:nvPicPr>
          <p:cNvPr id="1004" name="Google Shape;1004;p197"/>
          <p:cNvPicPr preferRelativeResize="0"/>
          <p:nvPr/>
        </p:nvPicPr>
        <p:blipFill rotWithShape="1">
          <a:blip r:embed="rId2">
            <a:alphaModFix/>
          </a:blip>
          <a:srcRect b="1274" l="0" r="0" t="1276"/>
          <a:stretch/>
        </p:blipFill>
        <p:spPr>
          <a:xfrm>
            <a:off x="429768" y="2129247"/>
            <a:ext cx="475488" cy="361371"/>
          </a:xfrm>
          <a:prstGeom prst="rect">
            <a:avLst/>
          </a:prstGeom>
          <a:noFill/>
          <a:ln>
            <a:noFill/>
          </a:ln>
        </p:spPr>
      </p:pic>
      <p:pic>
        <p:nvPicPr>
          <p:cNvPr id="1005" name="Google Shape;1005;p197"/>
          <p:cNvPicPr preferRelativeResize="0"/>
          <p:nvPr/>
        </p:nvPicPr>
        <p:blipFill rotWithShape="1">
          <a:blip r:embed="rId2">
            <a:alphaModFix/>
          </a:blip>
          <a:srcRect b="1274" l="0" r="0" t="1276"/>
          <a:stretch/>
        </p:blipFill>
        <p:spPr>
          <a:xfrm>
            <a:off x="429768" y="2577303"/>
            <a:ext cx="475488" cy="361371"/>
          </a:xfrm>
          <a:prstGeom prst="rect">
            <a:avLst/>
          </a:prstGeom>
          <a:noFill/>
          <a:ln>
            <a:noFill/>
          </a:ln>
        </p:spPr>
      </p:pic>
      <p:pic>
        <p:nvPicPr>
          <p:cNvPr id="1006" name="Google Shape;1006;p197"/>
          <p:cNvPicPr preferRelativeResize="0"/>
          <p:nvPr/>
        </p:nvPicPr>
        <p:blipFill rotWithShape="1">
          <a:blip r:embed="rId2">
            <a:alphaModFix/>
          </a:blip>
          <a:srcRect b="1274" l="0" r="0" t="1276"/>
          <a:stretch/>
        </p:blipFill>
        <p:spPr>
          <a:xfrm>
            <a:off x="429768" y="2999232"/>
            <a:ext cx="475488" cy="361371"/>
          </a:xfrm>
          <a:prstGeom prst="rect">
            <a:avLst/>
          </a:prstGeom>
          <a:noFill/>
          <a:ln>
            <a:noFill/>
          </a:ln>
        </p:spPr>
      </p:pic>
      <p:pic>
        <p:nvPicPr>
          <p:cNvPr id="1007" name="Google Shape;1007;p197"/>
          <p:cNvPicPr preferRelativeResize="0"/>
          <p:nvPr/>
        </p:nvPicPr>
        <p:blipFill rotWithShape="1">
          <a:blip r:embed="rId2">
            <a:alphaModFix/>
          </a:blip>
          <a:srcRect b="1274" l="0" r="0" t="1276"/>
          <a:stretch/>
        </p:blipFill>
        <p:spPr>
          <a:xfrm>
            <a:off x="429768" y="3438144"/>
            <a:ext cx="475488" cy="361371"/>
          </a:xfrm>
          <a:prstGeom prst="rect">
            <a:avLst/>
          </a:prstGeom>
          <a:noFill/>
          <a:ln>
            <a:noFill/>
          </a:ln>
        </p:spPr>
      </p:pic>
      <p:pic>
        <p:nvPicPr>
          <p:cNvPr id="1008" name="Google Shape;1008;p197"/>
          <p:cNvPicPr preferRelativeResize="0"/>
          <p:nvPr/>
        </p:nvPicPr>
        <p:blipFill rotWithShape="1">
          <a:blip r:embed="rId2">
            <a:alphaModFix/>
          </a:blip>
          <a:srcRect b="1274" l="0" r="0" t="1276"/>
          <a:stretch/>
        </p:blipFill>
        <p:spPr>
          <a:xfrm>
            <a:off x="429768" y="3877056"/>
            <a:ext cx="475488" cy="361371"/>
          </a:xfrm>
          <a:prstGeom prst="rect">
            <a:avLst/>
          </a:prstGeom>
          <a:noFill/>
          <a:ln>
            <a:noFill/>
          </a:ln>
        </p:spPr>
      </p:pic>
      <p:pic>
        <p:nvPicPr>
          <p:cNvPr id="1009" name="Google Shape;1009;p197"/>
          <p:cNvPicPr preferRelativeResize="0"/>
          <p:nvPr/>
        </p:nvPicPr>
        <p:blipFill rotWithShape="1">
          <a:blip r:embed="rId2">
            <a:alphaModFix/>
          </a:blip>
          <a:srcRect b="1274"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198"/>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012" name="Google Shape;1012;p19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1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14" name="Google Shape;1014;p198"/>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1015" name="Google Shape;1015;p19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FIST TO FIVE:</a:t>
            </a:r>
            <a:endParaRPr b="0" i="0" sz="2400" u="none" cap="none" strike="noStrike">
              <a:solidFill>
                <a:srgbClr val="000000"/>
              </a:solidFill>
              <a:latin typeface="Roboto Medium"/>
              <a:ea typeface="Roboto Medium"/>
              <a:cs typeface="Roboto Medium"/>
              <a:sym typeface="Roboto Medium"/>
            </a:endParaRPr>
          </a:p>
        </p:txBody>
      </p:sp>
      <p:cxnSp>
        <p:nvCxnSpPr>
          <p:cNvPr id="1016" name="Google Shape;1016;p198"/>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7" name="Shape 1017"/>
        <p:cNvGrpSpPr/>
        <p:nvPr/>
      </p:nvGrpSpPr>
      <p:grpSpPr>
        <a:xfrm>
          <a:off x="0" y="0"/>
          <a:ext cx="0" cy="0"/>
          <a:chOff x="0" y="0"/>
          <a:chExt cx="0" cy="0"/>
        </a:xfrm>
      </p:grpSpPr>
      <p:pic>
        <p:nvPicPr>
          <p:cNvPr id="1018" name="Google Shape;1018;p19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9" name="Google Shape;1019;p1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0" name="Google Shape;1020;p19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Medium"/>
                <a:ea typeface="Roboto Medium"/>
                <a:cs typeface="Roboto Medium"/>
                <a:sym typeface="Roboto Medium"/>
              </a:rPr>
              <a:t>Time’s Up! </a:t>
            </a:r>
            <a:r>
              <a:rPr b="0" i="0" lang="en"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021" name="Google Shape;1021;p199"/>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2" name="Shape 1022"/>
        <p:cNvGrpSpPr/>
        <p:nvPr/>
      </p:nvGrpSpPr>
      <p:grpSpPr>
        <a:xfrm>
          <a:off x="0" y="0"/>
          <a:ext cx="0" cy="0"/>
          <a:chOff x="0" y="0"/>
          <a:chExt cx="0" cy="0"/>
        </a:xfrm>
      </p:grpSpPr>
      <p:pic>
        <p:nvPicPr>
          <p:cNvPr id="1023" name="Google Shape;1023;p200"/>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24" name="Google Shape;1024;p200"/>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25" name="Google Shape;1025;p200"/>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6" name="Shape 1026"/>
        <p:cNvGrpSpPr/>
        <p:nvPr/>
      </p:nvGrpSpPr>
      <p:grpSpPr>
        <a:xfrm>
          <a:off x="0" y="0"/>
          <a:ext cx="0" cy="0"/>
          <a:chOff x="0" y="0"/>
          <a:chExt cx="0" cy="0"/>
        </a:xfrm>
      </p:grpSpPr>
      <p:pic>
        <p:nvPicPr>
          <p:cNvPr id="1027" name="Google Shape;1027;p201"/>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8" name="Google Shape;1028;p201"/>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Time For a Quick Video</a:t>
            </a:r>
            <a:endParaRPr b="0" i="0" sz="2400" u="none" cap="none" strike="noStrike">
              <a:solidFill>
                <a:srgbClr val="000000"/>
              </a:solidFill>
              <a:latin typeface="Roboto Medium"/>
              <a:ea typeface="Roboto Medium"/>
              <a:cs typeface="Roboto Medium"/>
              <a:sym typeface="Roboto Medium"/>
            </a:endParaRPr>
          </a:p>
        </p:txBody>
      </p:sp>
      <p:cxnSp>
        <p:nvCxnSpPr>
          <p:cNvPr id="1029" name="Google Shape;1029;p201"/>
          <p:cNvCxnSpPr/>
          <p:nvPr/>
        </p:nvCxnSpPr>
        <p:spPr>
          <a:xfrm>
            <a:off x="2865900" y="2743100"/>
            <a:ext cx="3261900" cy="0"/>
          </a:xfrm>
          <a:prstGeom prst="straightConnector1">
            <a:avLst/>
          </a:prstGeom>
          <a:noFill/>
          <a:ln cap="flat" cmpd="sng" w="9525">
            <a:solidFill>
              <a:srgbClr val="000000"/>
            </a:solidFill>
            <a:prstDash val="solid"/>
            <a:round/>
            <a:headEnd len="sm" w="sm" type="none"/>
            <a:tailEnd len="sm" w="sm" type="none"/>
          </a:ln>
        </p:spPr>
      </p:cxnSp>
      <p:sp>
        <p:nvSpPr>
          <p:cNvPr id="1030" name="Google Shape;1030;p201"/>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01"/>
          <p:cNvSpPr/>
          <p:nvPr/>
        </p:nvSpPr>
        <p:spPr>
          <a:xfrm flipH="1" rot="-5400000">
            <a:off x="4301173" y="1235738"/>
            <a:ext cx="554225" cy="479325"/>
          </a:xfrm>
          <a:prstGeom prst="flowChartMerge">
            <a:avLst/>
          </a:prstGeom>
          <a:solidFill>
            <a:srgbClr val="FF0000">
              <a:alpha val="7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01"/>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33" name="Shape 1033"/>
        <p:cNvGrpSpPr/>
        <p:nvPr/>
      </p:nvGrpSpPr>
      <p:grpSpPr>
        <a:xfrm>
          <a:off x="0" y="0"/>
          <a:ext cx="0" cy="0"/>
          <a:chOff x="0" y="0"/>
          <a:chExt cx="0" cy="0"/>
        </a:xfrm>
      </p:grpSpPr>
      <p:pic>
        <p:nvPicPr>
          <p:cNvPr id="1034" name="Google Shape;1034;p202"/>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1035" name="Google Shape;1035;p202"/>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1155CC"/>
                </a:solidFill>
                <a:latin typeface="Amatic SC"/>
                <a:ea typeface="Amatic SC"/>
                <a:cs typeface="Amatic SC"/>
                <a:sym typeface="Amatic SC"/>
              </a:rPr>
              <a:t>Peer Review</a:t>
            </a:r>
            <a:endParaRPr b="0" i="0" sz="9600" u="none" cap="none" strike="noStrike">
              <a:solidFill>
                <a:srgbClr val="1155CC"/>
              </a:solidFill>
              <a:latin typeface="Amatic SC"/>
              <a:ea typeface="Amatic SC"/>
              <a:cs typeface="Amatic SC"/>
              <a:sym typeface="Amatic SC"/>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39" name="Shape 1039"/>
        <p:cNvGrpSpPr/>
        <p:nvPr/>
      </p:nvGrpSpPr>
      <p:grpSpPr>
        <a:xfrm>
          <a:off x="0" y="0"/>
          <a:ext cx="0" cy="0"/>
          <a:chOff x="0" y="0"/>
          <a:chExt cx="0" cy="0"/>
        </a:xfrm>
      </p:grpSpPr>
      <p:pic>
        <p:nvPicPr>
          <p:cNvPr id="1040" name="Google Shape;1040;p1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1" name="Google Shape;1041;p12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1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43" name="Google Shape;1043;p1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38" name="Shape 38"/>
        <p:cNvGrpSpPr/>
        <p:nvPr/>
      </p:nvGrpSpPr>
      <p:grpSpPr>
        <a:xfrm>
          <a:off x="0" y="0"/>
          <a:ext cx="0" cy="0"/>
          <a:chOff x="0" y="0"/>
          <a:chExt cx="0" cy="0"/>
        </a:xfrm>
      </p:grpSpPr>
      <p:sp>
        <p:nvSpPr>
          <p:cNvPr id="39" name="Google Shape;39;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 name="Google Shape;40;p1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1" name="Google Shape;41;p11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42" name="Google Shape;42;p11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3" name="Google Shape;43;p1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11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1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 name="Google Shape;46;p11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1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11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1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p11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1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1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1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11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1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1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1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11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1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 name="Google Shape;60;p11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61" name="Google Shape;61;p116"/>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62" name="Google Shape;62;p11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63" name="Google Shape;63;p116"/>
          <p:cNvPicPr preferRelativeResize="0"/>
          <p:nvPr/>
        </p:nvPicPr>
        <p:blipFill rotWithShape="1">
          <a:blip r:embed="rId3">
            <a:alphaModFix/>
          </a:blip>
          <a:srcRect b="1036" l="0" r="0" t="1047"/>
          <a:stretch/>
        </p:blipFill>
        <p:spPr>
          <a:xfrm>
            <a:off x="429768" y="2577303"/>
            <a:ext cx="475488" cy="361371"/>
          </a:xfrm>
          <a:prstGeom prst="rect">
            <a:avLst/>
          </a:prstGeom>
          <a:noFill/>
          <a:ln>
            <a:noFill/>
          </a:ln>
        </p:spPr>
      </p:pic>
      <p:pic>
        <p:nvPicPr>
          <p:cNvPr id="64" name="Google Shape;64;p11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65" name="Google Shape;65;p116"/>
          <p:cNvPicPr preferRelativeResize="0"/>
          <p:nvPr/>
        </p:nvPicPr>
        <p:blipFill rotWithShape="1">
          <a:blip r:embed="rId3">
            <a:alphaModFix/>
          </a:blip>
          <a:srcRect b="1036" l="0" r="0" t="1047"/>
          <a:stretch/>
        </p:blipFill>
        <p:spPr>
          <a:xfrm>
            <a:off x="429768" y="3438144"/>
            <a:ext cx="475488" cy="361371"/>
          </a:xfrm>
          <a:prstGeom prst="rect">
            <a:avLst/>
          </a:prstGeom>
          <a:noFill/>
          <a:ln>
            <a:noFill/>
          </a:ln>
        </p:spPr>
      </p:pic>
      <p:pic>
        <p:nvPicPr>
          <p:cNvPr id="66" name="Google Shape;66;p11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67" name="Google Shape;67;p116"/>
          <p:cNvPicPr preferRelativeResize="0"/>
          <p:nvPr/>
        </p:nvPicPr>
        <p:blipFill rotWithShape="1">
          <a:blip r:embed="rId3">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44" name="Shape 1044"/>
        <p:cNvGrpSpPr/>
        <p:nvPr/>
      </p:nvGrpSpPr>
      <p:grpSpPr>
        <a:xfrm>
          <a:off x="0" y="0"/>
          <a:ext cx="0" cy="0"/>
          <a:chOff x="0" y="0"/>
          <a:chExt cx="0" cy="0"/>
        </a:xfrm>
      </p:grpSpPr>
      <p:sp>
        <p:nvSpPr>
          <p:cNvPr id="1045" name="Google Shape;1045;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6" name="Google Shape;1046;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047" name="Google Shape;1047;p12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048" name="Google Shape;1048;p12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049" name="Google Shape;1049;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0" name="Google Shape;1050;p12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51" name="Shape 1051"/>
        <p:cNvGrpSpPr/>
        <p:nvPr/>
      </p:nvGrpSpPr>
      <p:grpSpPr>
        <a:xfrm>
          <a:off x="0" y="0"/>
          <a:ext cx="0" cy="0"/>
          <a:chOff x="0" y="0"/>
          <a:chExt cx="0" cy="0"/>
        </a:xfrm>
      </p:grpSpPr>
      <p:pic>
        <p:nvPicPr>
          <p:cNvPr id="1052" name="Google Shape;1052;p1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3" name="Google Shape;1053;p13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4" name="Google Shape;1054;p1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5" name="Google Shape;1055;p13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Roboto"/>
              <a:ea typeface="Roboto"/>
              <a:cs typeface="Roboto"/>
              <a:sym typeface="Roboto"/>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56" name="Shape 1056"/>
        <p:cNvGrpSpPr/>
        <p:nvPr/>
      </p:nvGrpSpPr>
      <p:grpSpPr>
        <a:xfrm>
          <a:off x="0" y="0"/>
          <a:ext cx="0" cy="0"/>
          <a:chOff x="0" y="0"/>
          <a:chExt cx="0" cy="0"/>
        </a:xfrm>
      </p:grpSpPr>
      <p:pic>
        <p:nvPicPr>
          <p:cNvPr id="1057" name="Google Shape;1057;p1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8" name="Google Shape;1058;p13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59" name="Google Shape;1059;p131"/>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1060" name="Google Shape;1060;p1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061" name="Shape 1061"/>
        <p:cNvGrpSpPr/>
        <p:nvPr/>
      </p:nvGrpSpPr>
      <p:grpSpPr>
        <a:xfrm>
          <a:off x="0" y="0"/>
          <a:ext cx="0" cy="0"/>
          <a:chOff x="0" y="0"/>
          <a:chExt cx="0" cy="0"/>
        </a:xfrm>
      </p:grpSpPr>
      <p:pic>
        <p:nvPicPr>
          <p:cNvPr id="1062" name="Google Shape;1062;p132"/>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063" name="Google Shape;1063;p13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4" name="Google Shape;1064;p132"/>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065" name="Google Shape;1065;p13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6" name="Google Shape;1066;p13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7" name="Google Shape;1067;p13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068" name="Google Shape;1068;p13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069" name="Google Shape;1069;p1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0" name="Google Shape;1070;p13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71" name="Shape 1071"/>
        <p:cNvGrpSpPr/>
        <p:nvPr/>
      </p:nvGrpSpPr>
      <p:grpSpPr>
        <a:xfrm>
          <a:off x="0" y="0"/>
          <a:ext cx="0" cy="0"/>
          <a:chOff x="0" y="0"/>
          <a:chExt cx="0" cy="0"/>
        </a:xfrm>
      </p:grpSpPr>
      <p:pic>
        <p:nvPicPr>
          <p:cNvPr id="1072" name="Google Shape;1072;p13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073" name="Google Shape;1073;p13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074" name="Google Shape;1074;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5" name="Google Shape;1075;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6" name="Google Shape;1076;p13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077" name="Google Shape;1077;p13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078" name="Google Shape;1078;p13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9" name="Google Shape;1079;p13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080" name="Shape 1080"/>
        <p:cNvGrpSpPr/>
        <p:nvPr/>
      </p:nvGrpSpPr>
      <p:grpSpPr>
        <a:xfrm>
          <a:off x="0" y="0"/>
          <a:ext cx="0" cy="0"/>
          <a:chOff x="0" y="0"/>
          <a:chExt cx="0" cy="0"/>
        </a:xfrm>
      </p:grpSpPr>
      <p:sp>
        <p:nvSpPr>
          <p:cNvPr id="1081" name="Google Shape;1081;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2" name="Google Shape;1082;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083" name="Google Shape;1083;p13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084" name="Google Shape;1084;p13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085" name="Google Shape;1085;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86" name="Google Shape;1086;p134"/>
          <p:cNvGrpSpPr/>
          <p:nvPr/>
        </p:nvGrpSpPr>
        <p:grpSpPr>
          <a:xfrm>
            <a:off x="457181" y="1345103"/>
            <a:ext cx="533372" cy="533480"/>
            <a:chOff x="457200" y="1378813"/>
            <a:chExt cx="695400" cy="695450"/>
          </a:xfrm>
        </p:grpSpPr>
        <p:sp>
          <p:nvSpPr>
            <p:cNvPr id="1087" name="Google Shape;1087;p13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1088" name="Google Shape;1088;p134"/>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9" name="Google Shape;1089;p13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34"/>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91" name="Google Shape;1091;p134"/>
          <p:cNvGrpSpPr/>
          <p:nvPr/>
        </p:nvGrpSpPr>
        <p:grpSpPr>
          <a:xfrm>
            <a:off x="3228956" y="1345103"/>
            <a:ext cx="533372" cy="533480"/>
            <a:chOff x="457200" y="1378813"/>
            <a:chExt cx="695400" cy="695450"/>
          </a:xfrm>
        </p:grpSpPr>
        <p:sp>
          <p:nvSpPr>
            <p:cNvPr id="1092" name="Google Shape;1092;p13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1093" name="Google Shape;1093;p134"/>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4" name="Google Shape;1094;p13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34"/>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96" name="Google Shape;1096;p134"/>
          <p:cNvGrpSpPr/>
          <p:nvPr/>
        </p:nvGrpSpPr>
        <p:grpSpPr>
          <a:xfrm>
            <a:off x="6134081" y="1345853"/>
            <a:ext cx="533372" cy="533480"/>
            <a:chOff x="457200" y="1378813"/>
            <a:chExt cx="695400" cy="695450"/>
          </a:xfrm>
        </p:grpSpPr>
        <p:sp>
          <p:nvSpPr>
            <p:cNvPr id="1097" name="Google Shape;1097;p13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1098" name="Google Shape;1098;p134"/>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9" name="Google Shape;1099;p13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34"/>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101" name="Shape 1101"/>
        <p:cNvGrpSpPr/>
        <p:nvPr/>
      </p:nvGrpSpPr>
      <p:grpSpPr>
        <a:xfrm>
          <a:off x="0" y="0"/>
          <a:ext cx="0" cy="0"/>
          <a:chOff x="0" y="0"/>
          <a:chExt cx="0" cy="0"/>
        </a:xfrm>
      </p:grpSpPr>
      <p:pic>
        <p:nvPicPr>
          <p:cNvPr id="1102" name="Google Shape;1102;p135"/>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103" name="Google Shape;1103;p13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3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3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106" name="Google Shape;1106;p1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107" name="Google Shape;1107;p13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8" name="Google Shape;1108;p13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09" name="Shape 1109"/>
        <p:cNvGrpSpPr/>
        <p:nvPr/>
      </p:nvGrpSpPr>
      <p:grpSpPr>
        <a:xfrm>
          <a:off x="0" y="0"/>
          <a:ext cx="0" cy="0"/>
          <a:chOff x="0" y="0"/>
          <a:chExt cx="0" cy="0"/>
        </a:xfrm>
      </p:grpSpPr>
      <p:sp>
        <p:nvSpPr>
          <p:cNvPr id="1110" name="Google Shape;1110;p1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12" name="Google Shape;1112;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113" name="Google Shape;1113;p13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114" name="Google Shape;1114;p13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115" name="Google Shape;1115;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16" name="Google Shape;1116;p136"/>
          <p:cNvGrpSpPr/>
          <p:nvPr/>
        </p:nvGrpSpPr>
        <p:grpSpPr>
          <a:xfrm>
            <a:off x="457200" y="1300225"/>
            <a:ext cx="776889" cy="621300"/>
            <a:chOff x="457200" y="1378813"/>
            <a:chExt cx="776889" cy="621300"/>
          </a:xfrm>
        </p:grpSpPr>
        <p:sp>
          <p:nvSpPr>
            <p:cNvPr id="1117" name="Google Shape;1117;p13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118" name="Google Shape;1118;p136"/>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9" name="Google Shape;1119;p136"/>
          <p:cNvGrpSpPr/>
          <p:nvPr/>
        </p:nvGrpSpPr>
        <p:grpSpPr>
          <a:xfrm>
            <a:off x="457200" y="2000125"/>
            <a:ext cx="776889" cy="621300"/>
            <a:chOff x="457200" y="1378813"/>
            <a:chExt cx="776889" cy="621300"/>
          </a:xfrm>
        </p:grpSpPr>
        <p:sp>
          <p:nvSpPr>
            <p:cNvPr id="1120" name="Google Shape;1120;p13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121" name="Google Shape;1121;p136"/>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2" name="Google Shape;1122;p136"/>
          <p:cNvGrpSpPr/>
          <p:nvPr/>
        </p:nvGrpSpPr>
        <p:grpSpPr>
          <a:xfrm>
            <a:off x="457200" y="2692850"/>
            <a:ext cx="776889" cy="621300"/>
            <a:chOff x="457200" y="1378813"/>
            <a:chExt cx="776889" cy="621300"/>
          </a:xfrm>
        </p:grpSpPr>
        <p:sp>
          <p:nvSpPr>
            <p:cNvPr id="1123" name="Google Shape;1123;p13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124" name="Google Shape;1124;p136"/>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5" name="Google Shape;1125;p136"/>
          <p:cNvGrpSpPr/>
          <p:nvPr/>
        </p:nvGrpSpPr>
        <p:grpSpPr>
          <a:xfrm>
            <a:off x="457200" y="3390350"/>
            <a:ext cx="776889" cy="621300"/>
            <a:chOff x="457200" y="1378813"/>
            <a:chExt cx="776889" cy="621300"/>
          </a:xfrm>
        </p:grpSpPr>
        <p:sp>
          <p:nvSpPr>
            <p:cNvPr id="1126" name="Google Shape;1126;p136"/>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127" name="Google Shape;1127;p136"/>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8" name="Google Shape;1128;p136"/>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9" name="Google Shape;1129;p1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3" name="Google Shape;1133;p136"/>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4" name="Google Shape;1134;p136"/>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35" name="Google Shape;1135;p136"/>
          <p:cNvGrpSpPr/>
          <p:nvPr/>
        </p:nvGrpSpPr>
        <p:grpSpPr>
          <a:xfrm>
            <a:off x="469500" y="4083075"/>
            <a:ext cx="776889" cy="621300"/>
            <a:chOff x="457200" y="1378813"/>
            <a:chExt cx="776889" cy="621300"/>
          </a:xfrm>
        </p:grpSpPr>
        <p:sp>
          <p:nvSpPr>
            <p:cNvPr id="1136" name="Google Shape;1136;p136"/>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1137" name="Google Shape;1137;p136"/>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8" name="Google Shape;1138;p1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40" name="Shape 1140"/>
        <p:cNvGrpSpPr/>
        <p:nvPr/>
      </p:nvGrpSpPr>
      <p:grpSpPr>
        <a:xfrm>
          <a:off x="0" y="0"/>
          <a:ext cx="0" cy="0"/>
          <a:chOff x="0" y="0"/>
          <a:chExt cx="0" cy="0"/>
        </a:xfrm>
      </p:grpSpPr>
      <p:pic>
        <p:nvPicPr>
          <p:cNvPr id="1141" name="Google Shape;1141;p137"/>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142" name="Google Shape;1142;p1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3" name="Google Shape;1143;p137"/>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144" name="Google Shape;1144;p13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5" name="Google Shape;1145;p13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6" name="Google Shape;1146;p13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47" name="Google Shape;1147;p1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148" name="Google Shape;1148;p13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49" name="Shape 1149"/>
        <p:cNvGrpSpPr/>
        <p:nvPr/>
      </p:nvGrpSpPr>
      <p:grpSpPr>
        <a:xfrm>
          <a:off x="0" y="0"/>
          <a:ext cx="0" cy="0"/>
          <a:chOff x="0" y="0"/>
          <a:chExt cx="0" cy="0"/>
        </a:xfrm>
      </p:grpSpPr>
      <p:sp>
        <p:nvSpPr>
          <p:cNvPr id="1150" name="Google Shape;1150;p13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151" name="Google Shape;1151;p13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152" name="Google Shape;1152;p13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153" name="Google Shape;1153;p13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4" name="Google Shape;1154;p13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155" name="Google Shape;1155;p13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156" name="Google Shape;1156;p13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157" name="Google Shape;1157;p13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68" name="Shape 68"/>
        <p:cNvGrpSpPr/>
        <p:nvPr/>
      </p:nvGrpSpPr>
      <p:grpSpPr>
        <a:xfrm>
          <a:off x="0" y="0"/>
          <a:ext cx="0" cy="0"/>
          <a:chOff x="0" y="0"/>
          <a:chExt cx="0" cy="0"/>
        </a:xfrm>
      </p:grpSpPr>
      <p:pic>
        <p:nvPicPr>
          <p:cNvPr id="69" name="Google Shape;69;p1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 name="Google Shape;70;p117"/>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1" name="Google Shape;71;p117"/>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72" name="Google Shape;72;p1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_1">
    <p:spTree>
      <p:nvGrpSpPr>
        <p:cNvPr id="1158" name="Shape 1158"/>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159" name="Shape 1159"/>
        <p:cNvGrpSpPr/>
        <p:nvPr/>
      </p:nvGrpSpPr>
      <p:grpSpPr>
        <a:xfrm>
          <a:off x="0" y="0"/>
          <a:ext cx="0" cy="0"/>
          <a:chOff x="0" y="0"/>
          <a:chExt cx="0" cy="0"/>
        </a:xfrm>
      </p:grpSpPr>
      <p:pic>
        <p:nvPicPr>
          <p:cNvPr id="1160" name="Google Shape;1160;p1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1161" name="Google Shape;1161;p14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4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Web Development Boot Camp</a:t>
            </a:r>
            <a:endParaRPr b="0" i="0" sz="1800" u="none" cap="none" strike="noStrike">
              <a:solidFill>
                <a:srgbClr val="FFFFFF"/>
              </a:solidFill>
              <a:latin typeface="Roboto Medium"/>
              <a:ea typeface="Roboto Medium"/>
              <a:cs typeface="Roboto Medium"/>
              <a:sym typeface="Roboto Medium"/>
            </a:endParaRPr>
          </a:p>
        </p:txBody>
      </p:sp>
      <p:pic>
        <p:nvPicPr>
          <p:cNvPr id="1163" name="Google Shape;1163;p142"/>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1164" name="Google Shape;1164;p14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5" name="Google Shape;1165;p14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6" name="Google Shape;1166;p14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167" name="Google Shape;1167;p142"/>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
        <p:nvSpPr>
          <p:cNvPr id="1168" name="Google Shape;1168;p142"/>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169" name="Shape 1169"/>
        <p:cNvGrpSpPr/>
        <p:nvPr/>
      </p:nvGrpSpPr>
      <p:grpSpPr>
        <a:xfrm>
          <a:off x="0" y="0"/>
          <a:ext cx="0" cy="0"/>
          <a:chOff x="0" y="0"/>
          <a:chExt cx="0" cy="0"/>
        </a:xfrm>
      </p:grpSpPr>
      <p:pic>
        <p:nvPicPr>
          <p:cNvPr id="1170" name="Google Shape;1170;p14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1171" name="Google Shape;1171;p14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4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1173" name="Google Shape;1173;p143"/>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1174" name="Google Shape;1174;p14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5" name="Google Shape;1175;p14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6" name="Google Shape;1176;p14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177" name="Google Shape;1177;p143"/>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1178" name="Google Shape;1178;p143"/>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179" name="Shape 1179"/>
        <p:cNvGrpSpPr/>
        <p:nvPr/>
      </p:nvGrpSpPr>
      <p:grpSpPr>
        <a:xfrm>
          <a:off x="0" y="0"/>
          <a:ext cx="0" cy="0"/>
          <a:chOff x="0" y="0"/>
          <a:chExt cx="0" cy="0"/>
        </a:xfrm>
      </p:grpSpPr>
      <p:pic>
        <p:nvPicPr>
          <p:cNvPr id="1180" name="Google Shape;1180;p1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1181" name="Google Shape;1181;p14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14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Cybersecurity</a:t>
            </a:r>
            <a:endParaRPr b="0" i="0" sz="1800" u="none" cap="none" strike="noStrike">
              <a:solidFill>
                <a:srgbClr val="FFFFFF"/>
              </a:solidFill>
              <a:latin typeface="Roboto Medium"/>
              <a:ea typeface="Roboto Medium"/>
              <a:cs typeface="Roboto Medium"/>
              <a:sym typeface="Roboto Medium"/>
            </a:endParaRPr>
          </a:p>
        </p:txBody>
      </p:sp>
      <p:pic>
        <p:nvPicPr>
          <p:cNvPr id="1183" name="Google Shape;1183;p144"/>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sp>
        <p:nvSpPr>
          <p:cNvPr id="1184" name="Google Shape;1184;p14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5" name="Google Shape;1185;p14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6" name="Google Shape;1186;p14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187" name="Google Shape;1187;p144"/>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1188" name="Google Shape;1188;p144"/>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189" name="Shape 1189"/>
        <p:cNvGrpSpPr/>
        <p:nvPr/>
      </p:nvGrpSpPr>
      <p:grpSpPr>
        <a:xfrm>
          <a:off x="0" y="0"/>
          <a:ext cx="0" cy="0"/>
          <a:chOff x="0" y="0"/>
          <a:chExt cx="0" cy="0"/>
        </a:xfrm>
      </p:grpSpPr>
      <p:pic>
        <p:nvPicPr>
          <p:cNvPr id="1190" name="Google Shape;1190;p1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411"/>
              </a:srgbClr>
            </a:outerShdw>
          </a:effectLst>
        </p:spPr>
      </p:pic>
      <p:sp>
        <p:nvSpPr>
          <p:cNvPr id="1191" name="Google Shape;1191;p14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2" name="Google Shape;1192;p145"/>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411"/>
              </a:srgbClr>
            </a:outerShdw>
          </a:effectLst>
        </p:spPr>
      </p:pic>
      <p:pic>
        <p:nvPicPr>
          <p:cNvPr id="1193" name="Google Shape;1193;p145"/>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1194" name="Google Shape;1194;p14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Data Analytics and Visualization</a:t>
            </a:r>
            <a:endParaRPr b="0" i="0" sz="1800" u="none" cap="none" strike="noStrike">
              <a:solidFill>
                <a:srgbClr val="FFFFFF"/>
              </a:solidFill>
              <a:latin typeface="Roboto Medium"/>
              <a:ea typeface="Roboto Medium"/>
              <a:cs typeface="Roboto Medium"/>
              <a:sym typeface="Roboto Medium"/>
            </a:endParaRPr>
          </a:p>
        </p:txBody>
      </p:sp>
      <p:sp>
        <p:nvSpPr>
          <p:cNvPr id="1195" name="Google Shape;1195;p14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6" name="Google Shape;1196;p14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7" name="Google Shape;1197;p14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1198" name="Google Shape;1198;p145"/>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99" name="Shape 1199"/>
        <p:cNvGrpSpPr/>
        <p:nvPr/>
      </p:nvGrpSpPr>
      <p:grpSpPr>
        <a:xfrm>
          <a:off x="0" y="0"/>
          <a:ext cx="0" cy="0"/>
          <a:chOff x="0" y="0"/>
          <a:chExt cx="0" cy="0"/>
        </a:xfrm>
      </p:grpSpPr>
      <p:pic>
        <p:nvPicPr>
          <p:cNvPr id="1200" name="Google Shape;1200;p146"/>
          <p:cNvPicPr preferRelativeResize="0"/>
          <p:nvPr/>
        </p:nvPicPr>
        <p:blipFill rotWithShape="1">
          <a:blip r:embed="rId2">
            <a:alphaModFix/>
          </a:blip>
          <a:srcRect b="118" l="0" r="0" t="118"/>
          <a:stretch/>
        </p:blipFill>
        <p:spPr>
          <a:xfrm>
            <a:off x="7048950" y="910275"/>
            <a:ext cx="1828800" cy="3784798"/>
          </a:xfrm>
          <a:prstGeom prst="rect">
            <a:avLst/>
          </a:prstGeom>
          <a:noFill/>
          <a:ln>
            <a:noFill/>
          </a:ln>
        </p:spPr>
      </p:pic>
      <p:sp>
        <p:nvSpPr>
          <p:cNvPr id="1201" name="Google Shape;1201;p146"/>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2" name="Google Shape;1202;p146"/>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203" name="Google Shape;1203;p146"/>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4" name="Google Shape;1204;p146"/>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205" name="Google Shape;1205;p1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1206" name="Google Shape;1206;p1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07" name="Google Shape;1207;p14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208" name="Shape 1208"/>
        <p:cNvGrpSpPr/>
        <p:nvPr/>
      </p:nvGrpSpPr>
      <p:grpSpPr>
        <a:xfrm>
          <a:off x="0" y="0"/>
          <a:ext cx="0" cy="0"/>
          <a:chOff x="0" y="0"/>
          <a:chExt cx="0" cy="0"/>
        </a:xfrm>
      </p:grpSpPr>
      <p:pic>
        <p:nvPicPr>
          <p:cNvPr id="1209" name="Google Shape;1209;p147"/>
          <p:cNvPicPr preferRelativeResize="0"/>
          <p:nvPr/>
        </p:nvPicPr>
        <p:blipFill rotWithShape="1">
          <a:blip r:embed="rId2">
            <a:alphaModFix/>
          </a:blip>
          <a:srcRect b="58" l="0" r="0" t="58"/>
          <a:stretch/>
        </p:blipFill>
        <p:spPr>
          <a:xfrm>
            <a:off x="274320" y="274881"/>
            <a:ext cx="8595360" cy="4593743"/>
          </a:xfrm>
          <a:prstGeom prst="rect">
            <a:avLst/>
          </a:prstGeom>
          <a:noFill/>
          <a:ln>
            <a:noFill/>
          </a:ln>
        </p:spPr>
      </p:pic>
      <p:sp>
        <p:nvSpPr>
          <p:cNvPr id="1210" name="Google Shape;1210;p14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1" name="Google Shape;1211;p147"/>
          <p:cNvPicPr preferRelativeResize="0"/>
          <p:nvPr/>
        </p:nvPicPr>
        <p:blipFill rotWithShape="1">
          <a:blip r:embed="rId3">
            <a:alphaModFix/>
          </a:blip>
          <a:srcRect b="0" l="209" r="207" t="0"/>
          <a:stretch/>
        </p:blipFill>
        <p:spPr>
          <a:xfrm>
            <a:off x="858369" y="1097625"/>
            <a:ext cx="1737361" cy="1980591"/>
          </a:xfrm>
          <a:prstGeom prst="rect">
            <a:avLst/>
          </a:prstGeom>
          <a:noFill/>
          <a:ln>
            <a:noFill/>
          </a:ln>
        </p:spPr>
      </p:pic>
      <p:sp>
        <p:nvSpPr>
          <p:cNvPr id="1212" name="Google Shape;1212;p14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3" name="Google Shape;1213;p147"/>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1214" name="Google Shape;1214;p14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5" name="Google Shape;1215;p14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1216" name="Google Shape;1216;p1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7" name="Google Shape;1217;p14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218" name="Shape 1218"/>
        <p:cNvGrpSpPr/>
        <p:nvPr/>
      </p:nvGrpSpPr>
      <p:grpSpPr>
        <a:xfrm>
          <a:off x="0" y="0"/>
          <a:ext cx="0" cy="0"/>
          <a:chOff x="0" y="0"/>
          <a:chExt cx="0" cy="0"/>
        </a:xfrm>
      </p:grpSpPr>
      <p:sp>
        <p:nvSpPr>
          <p:cNvPr id="1219" name="Google Shape;1219;p14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220" name="Google Shape;1220;p1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221" name="Google Shape;1221;p148"/>
          <p:cNvPicPr preferRelativeResize="0"/>
          <p:nvPr/>
        </p:nvPicPr>
        <p:blipFill rotWithShape="1">
          <a:blip r:embed="rId2">
            <a:alphaModFix/>
          </a:blip>
          <a:srcRect b="0" l="504" r="502" t="0"/>
          <a:stretch/>
        </p:blipFill>
        <p:spPr>
          <a:xfrm>
            <a:off x="8257069" y="4200875"/>
            <a:ext cx="548641" cy="624077"/>
          </a:xfrm>
          <a:prstGeom prst="rect">
            <a:avLst/>
          </a:prstGeom>
          <a:noFill/>
          <a:ln>
            <a:noFill/>
          </a:ln>
        </p:spPr>
      </p:pic>
      <p:sp>
        <p:nvSpPr>
          <p:cNvPr id="1222" name="Google Shape;1222;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3" name="Google Shape;1223;p14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224" name="Google Shape;1224;p1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25" name="Google Shape;1225;p14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6" name="Google Shape;1226;p14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227" name="Shape 1227"/>
        <p:cNvGrpSpPr/>
        <p:nvPr/>
      </p:nvGrpSpPr>
      <p:grpSpPr>
        <a:xfrm>
          <a:off x="0" y="0"/>
          <a:ext cx="0" cy="0"/>
          <a:chOff x="0" y="0"/>
          <a:chExt cx="0" cy="0"/>
        </a:xfrm>
      </p:grpSpPr>
      <p:sp>
        <p:nvSpPr>
          <p:cNvPr id="1228" name="Google Shape;1228;p1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0" name="Google Shape;1230;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231" name="Google Shape;1231;p14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232" name="Google Shape;1232;p14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33" name="Google Shape;1233;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34" name="Google Shape;1234;p149"/>
          <p:cNvGrpSpPr/>
          <p:nvPr/>
        </p:nvGrpSpPr>
        <p:grpSpPr>
          <a:xfrm>
            <a:off x="457200" y="1378813"/>
            <a:ext cx="776889" cy="621300"/>
            <a:chOff x="457200" y="1378813"/>
            <a:chExt cx="776889" cy="621300"/>
          </a:xfrm>
        </p:grpSpPr>
        <p:sp>
          <p:nvSpPr>
            <p:cNvPr id="1235" name="Google Shape;1235;p14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236" name="Google Shape;1236;p14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7" name="Google Shape;1237;p149"/>
          <p:cNvGrpSpPr/>
          <p:nvPr/>
        </p:nvGrpSpPr>
        <p:grpSpPr>
          <a:xfrm>
            <a:off x="457200" y="2228725"/>
            <a:ext cx="776889" cy="621300"/>
            <a:chOff x="457200" y="1378813"/>
            <a:chExt cx="776889" cy="621300"/>
          </a:xfrm>
        </p:grpSpPr>
        <p:sp>
          <p:nvSpPr>
            <p:cNvPr id="1238" name="Google Shape;1238;p14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239" name="Google Shape;1239;p14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0" name="Google Shape;1240;p149"/>
          <p:cNvGrpSpPr/>
          <p:nvPr/>
        </p:nvGrpSpPr>
        <p:grpSpPr>
          <a:xfrm>
            <a:off x="457200" y="3073850"/>
            <a:ext cx="776889" cy="621300"/>
            <a:chOff x="457200" y="1378813"/>
            <a:chExt cx="776889" cy="621300"/>
          </a:xfrm>
        </p:grpSpPr>
        <p:sp>
          <p:nvSpPr>
            <p:cNvPr id="1241" name="Google Shape;1241;p14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242" name="Google Shape;1242;p14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3" name="Google Shape;1243;p149"/>
          <p:cNvGrpSpPr/>
          <p:nvPr/>
        </p:nvGrpSpPr>
        <p:grpSpPr>
          <a:xfrm>
            <a:off x="457200" y="3923750"/>
            <a:ext cx="776889" cy="621300"/>
            <a:chOff x="457200" y="1378813"/>
            <a:chExt cx="776889" cy="621300"/>
          </a:xfrm>
        </p:grpSpPr>
        <p:sp>
          <p:nvSpPr>
            <p:cNvPr id="1244" name="Google Shape;1244;p14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245" name="Google Shape;1245;p14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6" name="Google Shape;1246;p14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47" name="Google Shape;1247;p1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4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4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1" name="Google Shape;1251;p14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2" name="Google Shape;1252;p14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53" name="Shape 1253"/>
        <p:cNvGrpSpPr/>
        <p:nvPr/>
      </p:nvGrpSpPr>
      <p:grpSpPr>
        <a:xfrm>
          <a:off x="0" y="0"/>
          <a:ext cx="0" cy="0"/>
          <a:chOff x="0" y="0"/>
          <a:chExt cx="0" cy="0"/>
        </a:xfrm>
      </p:grpSpPr>
      <p:sp>
        <p:nvSpPr>
          <p:cNvPr id="1254" name="Google Shape;1254;p15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6" name="Google Shape;1256;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257" name="Google Shape;1257;p15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258" name="Google Shape;1258;p15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59" name="Google Shape;1259;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60" name="Google Shape;1260;p150"/>
          <p:cNvGrpSpPr/>
          <p:nvPr/>
        </p:nvGrpSpPr>
        <p:grpSpPr>
          <a:xfrm>
            <a:off x="457200" y="1237825"/>
            <a:ext cx="776900" cy="486300"/>
            <a:chOff x="457200" y="1466425"/>
            <a:chExt cx="776900" cy="486300"/>
          </a:xfrm>
        </p:grpSpPr>
        <p:sp>
          <p:nvSpPr>
            <p:cNvPr id="1261" name="Google Shape;1261;p15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1262" name="Google Shape;1262;p15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3" name="Google Shape;1263;p150"/>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4" name="Google Shape;1264;p15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5" name="Google Shape;1265;p150"/>
          <p:cNvGrpSpPr/>
          <p:nvPr/>
        </p:nvGrpSpPr>
        <p:grpSpPr>
          <a:xfrm>
            <a:off x="457200" y="1828900"/>
            <a:ext cx="776900" cy="486300"/>
            <a:chOff x="457200" y="1466425"/>
            <a:chExt cx="776900" cy="486300"/>
          </a:xfrm>
        </p:grpSpPr>
        <p:sp>
          <p:nvSpPr>
            <p:cNvPr id="1266" name="Google Shape;1266;p15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267" name="Google Shape;1267;p15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8" name="Google Shape;1268;p15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9" name="Google Shape;1269;p150"/>
          <p:cNvGrpSpPr/>
          <p:nvPr/>
        </p:nvGrpSpPr>
        <p:grpSpPr>
          <a:xfrm>
            <a:off x="457200" y="2419975"/>
            <a:ext cx="776900" cy="486300"/>
            <a:chOff x="457200" y="1466425"/>
            <a:chExt cx="776900" cy="486300"/>
          </a:xfrm>
        </p:grpSpPr>
        <p:sp>
          <p:nvSpPr>
            <p:cNvPr id="1270" name="Google Shape;1270;p15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271" name="Google Shape;1271;p15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2" name="Google Shape;1272;p15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3" name="Google Shape;1273;p150"/>
          <p:cNvGrpSpPr/>
          <p:nvPr/>
        </p:nvGrpSpPr>
        <p:grpSpPr>
          <a:xfrm>
            <a:off x="457200" y="3011050"/>
            <a:ext cx="776900" cy="486300"/>
            <a:chOff x="457200" y="1466425"/>
            <a:chExt cx="776900" cy="486300"/>
          </a:xfrm>
        </p:grpSpPr>
        <p:sp>
          <p:nvSpPr>
            <p:cNvPr id="1274" name="Google Shape;1274;p15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275" name="Google Shape;1275;p15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6" name="Google Shape;1276;p15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7" name="Google Shape;1277;p150"/>
          <p:cNvGrpSpPr/>
          <p:nvPr/>
        </p:nvGrpSpPr>
        <p:grpSpPr>
          <a:xfrm>
            <a:off x="457200" y="3602137"/>
            <a:ext cx="776900" cy="486300"/>
            <a:chOff x="457200" y="1466425"/>
            <a:chExt cx="776900" cy="486300"/>
          </a:xfrm>
        </p:grpSpPr>
        <p:sp>
          <p:nvSpPr>
            <p:cNvPr id="1278" name="Google Shape;1278;p15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1279" name="Google Shape;1279;p15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0" name="Google Shape;1280;p15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1" name="Google Shape;1281;p150"/>
          <p:cNvGrpSpPr/>
          <p:nvPr/>
        </p:nvGrpSpPr>
        <p:grpSpPr>
          <a:xfrm>
            <a:off x="457200" y="4193262"/>
            <a:ext cx="776900" cy="486300"/>
            <a:chOff x="457200" y="1466425"/>
            <a:chExt cx="776900" cy="486300"/>
          </a:xfrm>
        </p:grpSpPr>
        <p:sp>
          <p:nvSpPr>
            <p:cNvPr id="1282" name="Google Shape;1282;p15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1283" name="Google Shape;1283;p15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4" name="Google Shape;1284;p15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5" name="Google Shape;1285;p15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6" name="Google Shape;1286;p15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7" name="Google Shape;1287;p15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88" name="Google Shape;1288;p15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73" name="Shape 73"/>
        <p:cNvGrpSpPr/>
        <p:nvPr/>
      </p:nvGrpSpPr>
      <p:grpSpPr>
        <a:xfrm>
          <a:off x="0" y="0"/>
          <a:ext cx="0" cy="0"/>
          <a:chOff x="0" y="0"/>
          <a:chExt cx="0" cy="0"/>
        </a:xfrm>
      </p:grpSpPr>
      <p:pic>
        <p:nvPicPr>
          <p:cNvPr id="74" name="Google Shape;74;p1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1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1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1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1289" name="Shape 1289"/>
        <p:cNvGrpSpPr/>
        <p:nvPr/>
      </p:nvGrpSpPr>
      <p:grpSpPr>
        <a:xfrm>
          <a:off x="0" y="0"/>
          <a:ext cx="0" cy="0"/>
          <a:chOff x="0" y="0"/>
          <a:chExt cx="0" cy="0"/>
        </a:xfrm>
      </p:grpSpPr>
      <p:sp>
        <p:nvSpPr>
          <p:cNvPr id="1290" name="Google Shape;1290;p15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2" name="Google Shape;1292;p1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293" name="Google Shape;1293;p15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294" name="Google Shape;1294;p15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95" name="Google Shape;1295;p1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96" name="Google Shape;1296;p151"/>
          <p:cNvGrpSpPr/>
          <p:nvPr/>
        </p:nvGrpSpPr>
        <p:grpSpPr>
          <a:xfrm>
            <a:off x="457200" y="1237825"/>
            <a:ext cx="776900" cy="486300"/>
            <a:chOff x="457200" y="1466425"/>
            <a:chExt cx="776900" cy="486300"/>
          </a:xfrm>
        </p:grpSpPr>
        <p:sp>
          <p:nvSpPr>
            <p:cNvPr id="1297" name="Google Shape;1297;p1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1298" name="Google Shape;1298;p1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9" name="Google Shape;1299;p151"/>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0" name="Google Shape;1300;p15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1" name="Google Shape;1301;p151"/>
          <p:cNvGrpSpPr/>
          <p:nvPr/>
        </p:nvGrpSpPr>
        <p:grpSpPr>
          <a:xfrm>
            <a:off x="457200" y="1828900"/>
            <a:ext cx="776900" cy="486300"/>
            <a:chOff x="457200" y="1466425"/>
            <a:chExt cx="776900" cy="486300"/>
          </a:xfrm>
        </p:grpSpPr>
        <p:sp>
          <p:nvSpPr>
            <p:cNvPr id="1302" name="Google Shape;1302;p1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303" name="Google Shape;1303;p1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4" name="Google Shape;1304;p15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5" name="Google Shape;1305;p151"/>
          <p:cNvGrpSpPr/>
          <p:nvPr/>
        </p:nvGrpSpPr>
        <p:grpSpPr>
          <a:xfrm>
            <a:off x="457200" y="2419975"/>
            <a:ext cx="776900" cy="486300"/>
            <a:chOff x="457200" y="1466425"/>
            <a:chExt cx="776900" cy="486300"/>
          </a:xfrm>
        </p:grpSpPr>
        <p:sp>
          <p:nvSpPr>
            <p:cNvPr id="1306" name="Google Shape;1306;p1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307" name="Google Shape;1307;p1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8" name="Google Shape;1308;p15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9" name="Google Shape;1309;p151"/>
          <p:cNvGrpSpPr/>
          <p:nvPr/>
        </p:nvGrpSpPr>
        <p:grpSpPr>
          <a:xfrm>
            <a:off x="457200" y="3011050"/>
            <a:ext cx="776900" cy="486300"/>
            <a:chOff x="457200" y="1466425"/>
            <a:chExt cx="776900" cy="486300"/>
          </a:xfrm>
        </p:grpSpPr>
        <p:sp>
          <p:nvSpPr>
            <p:cNvPr id="1310" name="Google Shape;1310;p15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311" name="Google Shape;1311;p15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2" name="Google Shape;1312;p151"/>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3" name="Google Shape;1313;p151"/>
          <p:cNvGrpSpPr/>
          <p:nvPr/>
        </p:nvGrpSpPr>
        <p:grpSpPr>
          <a:xfrm>
            <a:off x="457200" y="3602137"/>
            <a:ext cx="776900" cy="486300"/>
            <a:chOff x="457200" y="1466425"/>
            <a:chExt cx="776900" cy="486300"/>
          </a:xfrm>
        </p:grpSpPr>
        <p:sp>
          <p:nvSpPr>
            <p:cNvPr id="1314" name="Google Shape;1314;p151"/>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05</a:t>
              </a:r>
              <a:endParaRPr b="0" i="0" sz="3000" u="none" cap="none" strike="noStrike">
                <a:solidFill>
                  <a:srgbClr val="000000"/>
                </a:solidFill>
                <a:latin typeface="Roboto Thin"/>
                <a:ea typeface="Roboto Thin"/>
                <a:cs typeface="Roboto Thin"/>
                <a:sym typeface="Roboto Thin"/>
              </a:endParaRPr>
            </a:p>
          </p:txBody>
        </p:sp>
        <p:sp>
          <p:nvSpPr>
            <p:cNvPr id="1315" name="Google Shape;1315;p151"/>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6" name="Google Shape;1316;p151"/>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7" name="Google Shape;1317;p151"/>
          <p:cNvGrpSpPr/>
          <p:nvPr/>
        </p:nvGrpSpPr>
        <p:grpSpPr>
          <a:xfrm>
            <a:off x="457200" y="4193262"/>
            <a:ext cx="776900" cy="486300"/>
            <a:chOff x="457200" y="1466425"/>
            <a:chExt cx="776900" cy="486300"/>
          </a:xfrm>
        </p:grpSpPr>
        <p:sp>
          <p:nvSpPr>
            <p:cNvPr id="1318" name="Google Shape;1318;p151"/>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06</a:t>
              </a:r>
              <a:endParaRPr b="0" i="0" sz="3000" u="none" cap="none" strike="noStrike">
                <a:solidFill>
                  <a:srgbClr val="000000"/>
                </a:solidFill>
                <a:latin typeface="Roboto Thin"/>
                <a:ea typeface="Roboto Thin"/>
                <a:cs typeface="Roboto Thin"/>
                <a:sym typeface="Roboto Thin"/>
              </a:endParaRPr>
            </a:p>
          </p:txBody>
        </p:sp>
        <p:sp>
          <p:nvSpPr>
            <p:cNvPr id="1319" name="Google Shape;1319;p151"/>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0" name="Google Shape;1320;p15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1" name="Google Shape;1321;p15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2" name="Google Shape;1322;p15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3" name="Google Shape;1323;p151"/>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4" name="Google Shape;1324;p151"/>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325" name="Shape 1325"/>
        <p:cNvGrpSpPr/>
        <p:nvPr/>
      </p:nvGrpSpPr>
      <p:grpSpPr>
        <a:xfrm>
          <a:off x="0" y="0"/>
          <a:ext cx="0" cy="0"/>
          <a:chOff x="0" y="0"/>
          <a:chExt cx="0" cy="0"/>
        </a:xfrm>
      </p:grpSpPr>
      <p:sp>
        <p:nvSpPr>
          <p:cNvPr id="1326" name="Google Shape;1326;p15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28" name="Google Shape;1328;p1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329" name="Google Shape;1329;p15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330" name="Google Shape;1330;p15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331" name="Google Shape;1331;p1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32" name="Google Shape;1332;p152"/>
          <p:cNvGrpSpPr/>
          <p:nvPr/>
        </p:nvGrpSpPr>
        <p:grpSpPr>
          <a:xfrm>
            <a:off x="457200" y="1237825"/>
            <a:ext cx="776900" cy="486300"/>
            <a:chOff x="457200" y="1466425"/>
            <a:chExt cx="776900" cy="486300"/>
          </a:xfrm>
        </p:grpSpPr>
        <p:sp>
          <p:nvSpPr>
            <p:cNvPr id="1333" name="Google Shape;1333;p15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1334" name="Google Shape;1334;p15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5" name="Google Shape;1335;p15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36" name="Google Shape;1336;p15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7" name="Google Shape;1337;p152"/>
          <p:cNvGrpSpPr/>
          <p:nvPr/>
        </p:nvGrpSpPr>
        <p:grpSpPr>
          <a:xfrm>
            <a:off x="457200" y="1828900"/>
            <a:ext cx="776900" cy="486300"/>
            <a:chOff x="457200" y="1466425"/>
            <a:chExt cx="776900" cy="486300"/>
          </a:xfrm>
        </p:grpSpPr>
        <p:sp>
          <p:nvSpPr>
            <p:cNvPr id="1338" name="Google Shape;1338;p15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339" name="Google Shape;1339;p15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0" name="Google Shape;1340;p15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1" name="Google Shape;1341;p152"/>
          <p:cNvGrpSpPr/>
          <p:nvPr/>
        </p:nvGrpSpPr>
        <p:grpSpPr>
          <a:xfrm>
            <a:off x="457200" y="2419975"/>
            <a:ext cx="776900" cy="486300"/>
            <a:chOff x="457200" y="1466425"/>
            <a:chExt cx="776900" cy="486300"/>
          </a:xfrm>
        </p:grpSpPr>
        <p:sp>
          <p:nvSpPr>
            <p:cNvPr id="1342" name="Google Shape;1342;p15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343" name="Google Shape;1343;p15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4" name="Google Shape;1344;p15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5" name="Google Shape;1345;p152"/>
          <p:cNvGrpSpPr/>
          <p:nvPr/>
        </p:nvGrpSpPr>
        <p:grpSpPr>
          <a:xfrm>
            <a:off x="457200" y="3011050"/>
            <a:ext cx="776900" cy="486300"/>
            <a:chOff x="457200" y="1466425"/>
            <a:chExt cx="776900" cy="486300"/>
          </a:xfrm>
        </p:grpSpPr>
        <p:sp>
          <p:nvSpPr>
            <p:cNvPr id="1346" name="Google Shape;1346;p15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347" name="Google Shape;1347;p15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8" name="Google Shape;1348;p15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9" name="Google Shape;1349;p152"/>
          <p:cNvGrpSpPr/>
          <p:nvPr/>
        </p:nvGrpSpPr>
        <p:grpSpPr>
          <a:xfrm>
            <a:off x="457200" y="3602137"/>
            <a:ext cx="776900" cy="486300"/>
            <a:chOff x="457200" y="1466425"/>
            <a:chExt cx="776900" cy="486300"/>
          </a:xfrm>
        </p:grpSpPr>
        <p:sp>
          <p:nvSpPr>
            <p:cNvPr id="1350" name="Google Shape;1350;p15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1351" name="Google Shape;1351;p15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2" name="Google Shape;1352;p15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3" name="Google Shape;1353;p152"/>
          <p:cNvGrpSpPr/>
          <p:nvPr/>
        </p:nvGrpSpPr>
        <p:grpSpPr>
          <a:xfrm>
            <a:off x="457200" y="4193262"/>
            <a:ext cx="776900" cy="486300"/>
            <a:chOff x="457200" y="1466425"/>
            <a:chExt cx="776900" cy="486300"/>
          </a:xfrm>
        </p:grpSpPr>
        <p:sp>
          <p:nvSpPr>
            <p:cNvPr id="1354" name="Google Shape;1354;p15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1355" name="Google Shape;1355;p15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6" name="Google Shape;1356;p15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57" name="Google Shape;1357;p15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58" name="Google Shape;1358;p15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59" name="Google Shape;1359;p15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0" name="Google Shape;1360;p15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61" name="Shape 1361"/>
        <p:cNvGrpSpPr/>
        <p:nvPr/>
      </p:nvGrpSpPr>
      <p:grpSpPr>
        <a:xfrm>
          <a:off x="0" y="0"/>
          <a:ext cx="0" cy="0"/>
          <a:chOff x="0" y="0"/>
          <a:chExt cx="0" cy="0"/>
        </a:xfrm>
      </p:grpSpPr>
      <p:sp>
        <p:nvSpPr>
          <p:cNvPr id="1362" name="Google Shape;1362;p15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1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4" name="Google Shape;1364;p1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365" name="Google Shape;1365;p15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366" name="Google Shape;1366;p15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367" name="Google Shape;1367;p1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68" name="Google Shape;1368;p153"/>
          <p:cNvGrpSpPr/>
          <p:nvPr/>
        </p:nvGrpSpPr>
        <p:grpSpPr>
          <a:xfrm>
            <a:off x="457222" y="1149803"/>
            <a:ext cx="713194" cy="446423"/>
            <a:chOff x="457200" y="1466425"/>
            <a:chExt cx="776900" cy="486300"/>
          </a:xfrm>
        </p:grpSpPr>
        <p:sp>
          <p:nvSpPr>
            <p:cNvPr id="1369" name="Google Shape;1369;p15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1370" name="Google Shape;1370;p15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1" name="Google Shape;1371;p15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2" name="Google Shape;1372;p15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3" name="Google Shape;1373;p153"/>
          <p:cNvGrpSpPr/>
          <p:nvPr/>
        </p:nvGrpSpPr>
        <p:grpSpPr>
          <a:xfrm>
            <a:off x="457222" y="1672428"/>
            <a:ext cx="713194" cy="446423"/>
            <a:chOff x="457200" y="1466425"/>
            <a:chExt cx="776900" cy="486300"/>
          </a:xfrm>
        </p:grpSpPr>
        <p:sp>
          <p:nvSpPr>
            <p:cNvPr id="1374" name="Google Shape;1374;p15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1375" name="Google Shape;1375;p15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6" name="Google Shape;1376;p15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7" name="Google Shape;1377;p15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8" name="Google Shape;1378;p153"/>
          <p:cNvGrpSpPr/>
          <p:nvPr/>
        </p:nvGrpSpPr>
        <p:grpSpPr>
          <a:xfrm>
            <a:off x="457197" y="2195578"/>
            <a:ext cx="713194" cy="446423"/>
            <a:chOff x="457200" y="1466425"/>
            <a:chExt cx="776900" cy="486300"/>
          </a:xfrm>
        </p:grpSpPr>
        <p:sp>
          <p:nvSpPr>
            <p:cNvPr id="1379" name="Google Shape;1379;p15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1380" name="Google Shape;1380;p15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1" name="Google Shape;1381;p15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2" name="Google Shape;1382;p15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3" name="Google Shape;1383;p153"/>
          <p:cNvGrpSpPr/>
          <p:nvPr/>
        </p:nvGrpSpPr>
        <p:grpSpPr>
          <a:xfrm>
            <a:off x="457197" y="2718203"/>
            <a:ext cx="713194" cy="446423"/>
            <a:chOff x="457200" y="1466425"/>
            <a:chExt cx="776900" cy="486300"/>
          </a:xfrm>
        </p:grpSpPr>
        <p:sp>
          <p:nvSpPr>
            <p:cNvPr id="1384" name="Google Shape;1384;p15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1385" name="Google Shape;1385;p15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6" name="Google Shape;1386;p15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7" name="Google Shape;1387;p15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8" name="Google Shape;1388;p153"/>
          <p:cNvGrpSpPr/>
          <p:nvPr/>
        </p:nvGrpSpPr>
        <p:grpSpPr>
          <a:xfrm>
            <a:off x="457222" y="3240828"/>
            <a:ext cx="713194" cy="446423"/>
            <a:chOff x="457200" y="1466425"/>
            <a:chExt cx="776900" cy="486300"/>
          </a:xfrm>
        </p:grpSpPr>
        <p:sp>
          <p:nvSpPr>
            <p:cNvPr id="1389" name="Google Shape;1389;p15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1390" name="Google Shape;1390;p15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1" name="Google Shape;1391;p15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2" name="Google Shape;1392;p15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3" name="Google Shape;1393;p153"/>
          <p:cNvGrpSpPr/>
          <p:nvPr/>
        </p:nvGrpSpPr>
        <p:grpSpPr>
          <a:xfrm>
            <a:off x="457222" y="3763453"/>
            <a:ext cx="713194" cy="446423"/>
            <a:chOff x="457200" y="1466425"/>
            <a:chExt cx="776900" cy="486300"/>
          </a:xfrm>
        </p:grpSpPr>
        <p:sp>
          <p:nvSpPr>
            <p:cNvPr id="1394" name="Google Shape;1394;p15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1395" name="Google Shape;1395;p15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6" name="Google Shape;1396;p15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7" name="Google Shape;1397;p15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8" name="Google Shape;1398;p153"/>
          <p:cNvGrpSpPr/>
          <p:nvPr/>
        </p:nvGrpSpPr>
        <p:grpSpPr>
          <a:xfrm>
            <a:off x="457222" y="4311603"/>
            <a:ext cx="713194" cy="446423"/>
            <a:chOff x="457200" y="1466425"/>
            <a:chExt cx="776900" cy="486300"/>
          </a:xfrm>
        </p:grpSpPr>
        <p:sp>
          <p:nvSpPr>
            <p:cNvPr id="1399" name="Google Shape;1399;p15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1400" name="Google Shape;1400;p15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1" name="Google Shape;1401;p15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402" name="Shape 1402"/>
        <p:cNvGrpSpPr/>
        <p:nvPr/>
      </p:nvGrpSpPr>
      <p:grpSpPr>
        <a:xfrm>
          <a:off x="0" y="0"/>
          <a:ext cx="0" cy="0"/>
          <a:chOff x="0" y="0"/>
          <a:chExt cx="0" cy="0"/>
        </a:xfrm>
      </p:grpSpPr>
      <p:sp>
        <p:nvSpPr>
          <p:cNvPr id="1403" name="Google Shape;1403;p1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p1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05" name="Google Shape;1405;p15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406" name="Google Shape;1406;p15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07" name="Google Shape;1407;p1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8" name="Google Shape;1408;p15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9" name="Google Shape;1409;p154"/>
          <p:cNvGrpSpPr/>
          <p:nvPr/>
        </p:nvGrpSpPr>
        <p:grpSpPr>
          <a:xfrm>
            <a:off x="457427" y="3873038"/>
            <a:ext cx="602564" cy="377174"/>
            <a:chOff x="457200" y="1466425"/>
            <a:chExt cx="776900" cy="486300"/>
          </a:xfrm>
        </p:grpSpPr>
        <p:sp>
          <p:nvSpPr>
            <p:cNvPr id="1410" name="Google Shape;1410;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1411" name="Google Shape;1411;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2" name="Google Shape;1412;p15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3" name="Google Shape;1413;p15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4" name="Google Shape;1414;p154"/>
          <p:cNvGrpSpPr/>
          <p:nvPr/>
        </p:nvGrpSpPr>
        <p:grpSpPr>
          <a:xfrm>
            <a:off x="457315" y="4311142"/>
            <a:ext cx="602564" cy="377174"/>
            <a:chOff x="457200" y="1466425"/>
            <a:chExt cx="776900" cy="486300"/>
          </a:xfrm>
        </p:grpSpPr>
        <p:sp>
          <p:nvSpPr>
            <p:cNvPr id="1415" name="Google Shape;1415;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1416" name="Google Shape;1416;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7" name="Google Shape;1417;p15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8" name="Google Shape;1418;p15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9" name="Google Shape;1419;p154"/>
          <p:cNvGrpSpPr/>
          <p:nvPr/>
        </p:nvGrpSpPr>
        <p:grpSpPr>
          <a:xfrm>
            <a:off x="457377" y="2996663"/>
            <a:ext cx="602564" cy="377174"/>
            <a:chOff x="457200" y="1466425"/>
            <a:chExt cx="776900" cy="486300"/>
          </a:xfrm>
        </p:grpSpPr>
        <p:sp>
          <p:nvSpPr>
            <p:cNvPr id="1420" name="Google Shape;1420;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1421" name="Google Shape;1421;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2" name="Google Shape;1422;p15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3" name="Google Shape;1423;p15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4" name="Google Shape;1424;p154"/>
          <p:cNvGrpSpPr/>
          <p:nvPr/>
        </p:nvGrpSpPr>
        <p:grpSpPr>
          <a:xfrm>
            <a:off x="457265" y="3434767"/>
            <a:ext cx="602564" cy="377174"/>
            <a:chOff x="457200" y="1466425"/>
            <a:chExt cx="776900" cy="486300"/>
          </a:xfrm>
        </p:grpSpPr>
        <p:sp>
          <p:nvSpPr>
            <p:cNvPr id="1425" name="Google Shape;1425;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1426" name="Google Shape;1426;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7" name="Google Shape;1427;p15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8" name="Google Shape;1428;p15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9" name="Google Shape;1429;p154"/>
          <p:cNvGrpSpPr/>
          <p:nvPr/>
        </p:nvGrpSpPr>
        <p:grpSpPr>
          <a:xfrm>
            <a:off x="457402" y="2135288"/>
            <a:ext cx="602564" cy="377174"/>
            <a:chOff x="457200" y="1466425"/>
            <a:chExt cx="776900" cy="486300"/>
          </a:xfrm>
        </p:grpSpPr>
        <p:sp>
          <p:nvSpPr>
            <p:cNvPr id="1430" name="Google Shape;1430;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1431" name="Google Shape;1431;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2" name="Google Shape;1432;p15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33" name="Google Shape;1433;p15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4" name="Google Shape;1434;p154"/>
          <p:cNvGrpSpPr/>
          <p:nvPr/>
        </p:nvGrpSpPr>
        <p:grpSpPr>
          <a:xfrm>
            <a:off x="457290" y="2573392"/>
            <a:ext cx="602564" cy="377174"/>
            <a:chOff x="457200" y="1466425"/>
            <a:chExt cx="776900" cy="486300"/>
          </a:xfrm>
        </p:grpSpPr>
        <p:sp>
          <p:nvSpPr>
            <p:cNvPr id="1435" name="Google Shape;1435;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1436" name="Google Shape;1436;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7" name="Google Shape;1437;p15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38" name="Google Shape;1438;p15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9" name="Google Shape;1439;p154"/>
          <p:cNvGrpSpPr/>
          <p:nvPr/>
        </p:nvGrpSpPr>
        <p:grpSpPr>
          <a:xfrm>
            <a:off x="457352" y="1258913"/>
            <a:ext cx="602564" cy="377174"/>
            <a:chOff x="457200" y="1466425"/>
            <a:chExt cx="776900" cy="486300"/>
          </a:xfrm>
        </p:grpSpPr>
        <p:sp>
          <p:nvSpPr>
            <p:cNvPr id="1440" name="Google Shape;1440;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1441" name="Google Shape;1441;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2" name="Google Shape;1442;p15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43" name="Google Shape;1443;p15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4" name="Google Shape;1444;p154"/>
          <p:cNvGrpSpPr/>
          <p:nvPr/>
        </p:nvGrpSpPr>
        <p:grpSpPr>
          <a:xfrm>
            <a:off x="457240" y="1697017"/>
            <a:ext cx="602564" cy="377174"/>
            <a:chOff x="457200" y="1466425"/>
            <a:chExt cx="776900" cy="486300"/>
          </a:xfrm>
        </p:grpSpPr>
        <p:sp>
          <p:nvSpPr>
            <p:cNvPr id="1445" name="Google Shape;1445;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1446" name="Google Shape;1446;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7" name="Google Shape;1447;p15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448" name="Shape 1448"/>
        <p:cNvGrpSpPr/>
        <p:nvPr/>
      </p:nvGrpSpPr>
      <p:grpSpPr>
        <a:xfrm>
          <a:off x="0" y="0"/>
          <a:ext cx="0" cy="0"/>
          <a:chOff x="0" y="0"/>
          <a:chExt cx="0" cy="0"/>
        </a:xfrm>
      </p:grpSpPr>
      <p:sp>
        <p:nvSpPr>
          <p:cNvPr id="1449" name="Google Shape;1449;p1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0" name="Google Shape;1450;p1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51" name="Google Shape;1451;p15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452" name="Google Shape;1452;p15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53" name="Google Shape;1453;p1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4" name="Google Shape;1454;p15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5" name="Google Shape;1455;p155"/>
          <p:cNvGrpSpPr/>
          <p:nvPr/>
        </p:nvGrpSpPr>
        <p:grpSpPr>
          <a:xfrm>
            <a:off x="457427" y="3873038"/>
            <a:ext cx="602564" cy="377174"/>
            <a:chOff x="457200" y="1466425"/>
            <a:chExt cx="776900" cy="486300"/>
          </a:xfrm>
        </p:grpSpPr>
        <p:sp>
          <p:nvSpPr>
            <p:cNvPr id="1456" name="Google Shape;1456;p15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1457" name="Google Shape;1457;p15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8" name="Google Shape;1458;p15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9" name="Google Shape;1459;p15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0" name="Google Shape;1460;p155"/>
          <p:cNvGrpSpPr/>
          <p:nvPr/>
        </p:nvGrpSpPr>
        <p:grpSpPr>
          <a:xfrm>
            <a:off x="457315" y="4311142"/>
            <a:ext cx="602564" cy="377174"/>
            <a:chOff x="457200" y="1466425"/>
            <a:chExt cx="776900" cy="486300"/>
          </a:xfrm>
        </p:grpSpPr>
        <p:sp>
          <p:nvSpPr>
            <p:cNvPr id="1461" name="Google Shape;1461;p15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1462" name="Google Shape;1462;p15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3" name="Google Shape;1463;p15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4" name="Google Shape;1464;p15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5" name="Google Shape;1465;p155"/>
          <p:cNvGrpSpPr/>
          <p:nvPr/>
        </p:nvGrpSpPr>
        <p:grpSpPr>
          <a:xfrm>
            <a:off x="457377" y="2996663"/>
            <a:ext cx="602564" cy="377174"/>
            <a:chOff x="457200" y="1466425"/>
            <a:chExt cx="776900" cy="486300"/>
          </a:xfrm>
        </p:grpSpPr>
        <p:sp>
          <p:nvSpPr>
            <p:cNvPr id="1466" name="Google Shape;1466;p15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1467" name="Google Shape;1467;p15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8" name="Google Shape;1468;p15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9" name="Google Shape;1469;p15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0" name="Google Shape;1470;p155"/>
          <p:cNvGrpSpPr/>
          <p:nvPr/>
        </p:nvGrpSpPr>
        <p:grpSpPr>
          <a:xfrm>
            <a:off x="457265" y="3434767"/>
            <a:ext cx="602564" cy="377174"/>
            <a:chOff x="457200" y="1466425"/>
            <a:chExt cx="776900" cy="486300"/>
          </a:xfrm>
        </p:grpSpPr>
        <p:sp>
          <p:nvSpPr>
            <p:cNvPr id="1471" name="Google Shape;1471;p15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1472" name="Google Shape;1472;p15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3" name="Google Shape;1473;p15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4" name="Google Shape;1474;p15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5" name="Google Shape;1475;p155"/>
          <p:cNvGrpSpPr/>
          <p:nvPr/>
        </p:nvGrpSpPr>
        <p:grpSpPr>
          <a:xfrm>
            <a:off x="457402" y="2135288"/>
            <a:ext cx="602564" cy="377174"/>
            <a:chOff x="457200" y="1466425"/>
            <a:chExt cx="776900" cy="486300"/>
          </a:xfrm>
        </p:grpSpPr>
        <p:sp>
          <p:nvSpPr>
            <p:cNvPr id="1476" name="Google Shape;1476;p15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1477" name="Google Shape;1477;p15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8" name="Google Shape;1478;p15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79" name="Google Shape;1479;p15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0" name="Google Shape;1480;p155"/>
          <p:cNvGrpSpPr/>
          <p:nvPr/>
        </p:nvGrpSpPr>
        <p:grpSpPr>
          <a:xfrm>
            <a:off x="457290" y="2573392"/>
            <a:ext cx="602564" cy="377174"/>
            <a:chOff x="457200" y="1466425"/>
            <a:chExt cx="776900" cy="486300"/>
          </a:xfrm>
        </p:grpSpPr>
        <p:sp>
          <p:nvSpPr>
            <p:cNvPr id="1481" name="Google Shape;1481;p15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1482" name="Google Shape;1482;p15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3" name="Google Shape;1483;p15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4" name="Google Shape;1484;p15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5" name="Google Shape;1485;p155"/>
          <p:cNvGrpSpPr/>
          <p:nvPr/>
        </p:nvGrpSpPr>
        <p:grpSpPr>
          <a:xfrm>
            <a:off x="457352" y="1258913"/>
            <a:ext cx="602564" cy="377174"/>
            <a:chOff x="457200" y="1466425"/>
            <a:chExt cx="776900" cy="486300"/>
          </a:xfrm>
        </p:grpSpPr>
        <p:sp>
          <p:nvSpPr>
            <p:cNvPr id="1486" name="Google Shape;1486;p15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1487" name="Google Shape;1487;p15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8" name="Google Shape;1488;p15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89" name="Google Shape;1489;p15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0" name="Google Shape;1490;p155"/>
          <p:cNvGrpSpPr/>
          <p:nvPr/>
        </p:nvGrpSpPr>
        <p:grpSpPr>
          <a:xfrm>
            <a:off x="457240" y="1697017"/>
            <a:ext cx="602564" cy="377174"/>
            <a:chOff x="457200" y="1466425"/>
            <a:chExt cx="776900" cy="486300"/>
          </a:xfrm>
        </p:grpSpPr>
        <p:sp>
          <p:nvSpPr>
            <p:cNvPr id="1491" name="Google Shape;1491;p15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1492" name="Google Shape;1492;p15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3" name="Google Shape;1493;p15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94" name="Shape 1494"/>
        <p:cNvGrpSpPr/>
        <p:nvPr/>
      </p:nvGrpSpPr>
      <p:grpSpPr>
        <a:xfrm>
          <a:off x="0" y="0"/>
          <a:ext cx="0" cy="0"/>
          <a:chOff x="0" y="0"/>
          <a:chExt cx="0" cy="0"/>
        </a:xfrm>
      </p:grpSpPr>
      <p:pic>
        <p:nvPicPr>
          <p:cNvPr id="1495" name="Google Shape;1495;p156"/>
          <p:cNvPicPr preferRelativeResize="0"/>
          <p:nvPr/>
        </p:nvPicPr>
        <p:blipFill rotWithShape="1">
          <a:blip r:embed="rId2">
            <a:alphaModFix/>
          </a:blip>
          <a:srcRect b="0" l="0" r="0" t="0"/>
          <a:stretch/>
        </p:blipFill>
        <p:spPr>
          <a:xfrm>
            <a:off x="4286263" y="1183050"/>
            <a:ext cx="827470" cy="3662574"/>
          </a:xfrm>
          <a:prstGeom prst="rect">
            <a:avLst/>
          </a:prstGeom>
          <a:noFill/>
          <a:ln>
            <a:noFill/>
          </a:ln>
        </p:spPr>
      </p:pic>
      <p:sp>
        <p:nvSpPr>
          <p:cNvPr id="1496" name="Google Shape;1496;p15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98" name="Google Shape;1498;p1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99" name="Google Shape;1499;p15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500" name="Google Shape;1500;p15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501" name="Google Shape;1501;p1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502" name="Google Shape;1502;p156"/>
          <p:cNvGrpSpPr/>
          <p:nvPr/>
        </p:nvGrpSpPr>
        <p:grpSpPr>
          <a:xfrm>
            <a:off x="457206" y="1421303"/>
            <a:ext cx="533372" cy="533480"/>
            <a:chOff x="457200" y="1378813"/>
            <a:chExt cx="695400" cy="695450"/>
          </a:xfrm>
        </p:grpSpPr>
        <p:sp>
          <p:nvSpPr>
            <p:cNvPr id="1503" name="Google Shape;1503;p15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1504" name="Google Shape;1504;p15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5" name="Google Shape;1505;p15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6" name="Google Shape;1506;p15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7" name="Google Shape;1507;p15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8" name="Google Shape;1508;p156"/>
          <p:cNvGrpSpPr/>
          <p:nvPr/>
        </p:nvGrpSpPr>
        <p:grpSpPr>
          <a:xfrm>
            <a:off x="4936306" y="1423553"/>
            <a:ext cx="533372" cy="533480"/>
            <a:chOff x="457200" y="1378813"/>
            <a:chExt cx="695400" cy="695450"/>
          </a:xfrm>
        </p:grpSpPr>
        <p:sp>
          <p:nvSpPr>
            <p:cNvPr id="1509" name="Google Shape;1509;p15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510" name="Google Shape;1510;p15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1" name="Google Shape;1511;p15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2" name="Google Shape;1512;p15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513" name="Shape 1513"/>
        <p:cNvGrpSpPr/>
        <p:nvPr/>
      </p:nvGrpSpPr>
      <p:grpSpPr>
        <a:xfrm>
          <a:off x="0" y="0"/>
          <a:ext cx="0" cy="0"/>
          <a:chOff x="0" y="0"/>
          <a:chExt cx="0" cy="0"/>
        </a:xfrm>
      </p:grpSpPr>
      <p:sp>
        <p:nvSpPr>
          <p:cNvPr id="1514" name="Google Shape;1514;p1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5" name="Google Shape;1515;p1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516" name="Google Shape;1516;p15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517" name="Google Shape;1517;p15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518" name="Google Shape;1518;p1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19" name="Google Shape;1519;p15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1520" name="Google Shape;1520;p15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5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5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5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5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1525" name="Google Shape;1525;p15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1526" name="Google Shape;1526;p15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5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5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5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5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1531" name="Google Shape;1531;p15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1532" name="Google Shape;1532;p15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5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5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5" name="Google Shape;1535;p15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6" name="Google Shape;1536;p15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7" name="Google Shape;1537;p15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8" name="Google Shape;1538;p15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_7_1_5_1_1">
    <p:spTree>
      <p:nvGrpSpPr>
        <p:cNvPr id="1539" name="Shape 1539"/>
        <p:cNvGrpSpPr/>
        <p:nvPr/>
      </p:nvGrpSpPr>
      <p:grpSpPr>
        <a:xfrm>
          <a:off x="0" y="0"/>
          <a:ext cx="0" cy="0"/>
          <a:chOff x="0" y="0"/>
          <a:chExt cx="0" cy="0"/>
        </a:xfrm>
      </p:grpSpPr>
      <p:sp>
        <p:nvSpPr>
          <p:cNvPr id="1540" name="Google Shape;1540;p1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rgbClr val="404040"/>
        </a:solidFill>
      </p:bgPr>
    </p:bg>
    <p:spTree>
      <p:nvGrpSpPr>
        <p:cNvPr id="1541" name="Shape 1541"/>
        <p:cNvGrpSpPr/>
        <p:nvPr/>
      </p:nvGrpSpPr>
      <p:grpSpPr>
        <a:xfrm>
          <a:off x="0" y="0"/>
          <a:ext cx="0" cy="0"/>
          <a:chOff x="0" y="0"/>
          <a:chExt cx="0" cy="0"/>
        </a:xfrm>
      </p:grpSpPr>
      <p:sp>
        <p:nvSpPr>
          <p:cNvPr id="1542" name="Google Shape;1542;p159"/>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43" name="Google Shape;1543;p159"/>
          <p:cNvSpPr/>
          <p:nvPr/>
        </p:nvSpPr>
        <p:spPr>
          <a:xfrm>
            <a:off x="426890"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4" name="Google Shape;1544;p159"/>
          <p:cNvSpPr/>
          <p:nvPr/>
        </p:nvSpPr>
        <p:spPr>
          <a:xfrm>
            <a:off x="426890" y="3014288"/>
            <a:ext cx="3535500" cy="2550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FFFFFF"/>
              </a:buClr>
              <a:buSzPts val="1900"/>
              <a:buFont typeface="Arial"/>
              <a:buNone/>
            </a:pPr>
            <a:r>
              <a:rPr b="1" i="0" lang="en" sz="1900" u="none" cap="none" strike="noStrike">
                <a:solidFill>
                  <a:srgbClr val="FFFFFF"/>
                </a:solidFill>
                <a:latin typeface="Arial"/>
                <a:ea typeface="Arial"/>
                <a:cs typeface="Arial"/>
                <a:sym typeface="Arial"/>
              </a:rPr>
              <a:t>The Coding Bootcamp</a:t>
            </a:r>
            <a:endParaRPr b="0" i="0" sz="1400" u="none" cap="none" strike="noStrike">
              <a:solidFill>
                <a:srgbClr val="000000"/>
              </a:solidFill>
              <a:latin typeface="Arial"/>
              <a:ea typeface="Arial"/>
              <a:cs typeface="Arial"/>
              <a:sym typeface="Arial"/>
            </a:endParaRPr>
          </a:p>
        </p:txBody>
      </p:sp>
      <p:sp>
        <p:nvSpPr>
          <p:cNvPr id="1545" name="Google Shape;1545;p159"/>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0"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type="tx">
  <p:cSld name="TITLE_AND_BODY">
    <p:spTree>
      <p:nvGrpSpPr>
        <p:cNvPr id="1546" name="Shape 1546"/>
        <p:cNvGrpSpPr/>
        <p:nvPr/>
      </p:nvGrpSpPr>
      <p:grpSpPr>
        <a:xfrm>
          <a:off x="0" y="0"/>
          <a:ext cx="0" cy="0"/>
          <a:chOff x="0" y="0"/>
          <a:chExt cx="0" cy="0"/>
        </a:xfrm>
      </p:grpSpPr>
      <p:sp>
        <p:nvSpPr>
          <p:cNvPr id="1547" name="Google Shape;1547;p160"/>
          <p:cNvSpPr/>
          <p:nvPr/>
        </p:nvSpPr>
        <p:spPr>
          <a:xfrm>
            <a:off x="-1" y="4814223"/>
            <a:ext cx="9155700" cy="343200"/>
          </a:xfrm>
          <a:prstGeom prst="rect">
            <a:avLst/>
          </a:prstGeom>
          <a:solidFill>
            <a:srgbClr val="1D1A3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8" name="Google Shape;1548;p160"/>
          <p:cNvSpPr txBox="1"/>
          <p:nvPr>
            <p:ph type="title"/>
          </p:nvPr>
        </p:nvSpPr>
        <p:spPr>
          <a:xfrm>
            <a:off x="304800" y="0"/>
            <a:ext cx="5470500" cy="4905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cxnSp>
        <p:nvCxnSpPr>
          <p:cNvPr id="1549" name="Google Shape;1549;p160"/>
          <p:cNvCxnSpPr/>
          <p:nvPr/>
        </p:nvCxnSpPr>
        <p:spPr>
          <a:xfrm>
            <a:off x="0" y="490390"/>
            <a:ext cx="9144000" cy="0"/>
          </a:xfrm>
          <a:prstGeom prst="straightConnector1">
            <a:avLst/>
          </a:prstGeom>
          <a:noFill/>
          <a:ln cap="flat" cmpd="sng" w="41275">
            <a:solidFill>
              <a:srgbClr val="C83232"/>
            </a:solidFill>
            <a:prstDash val="solid"/>
            <a:miter lim="8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_7_1_5_1_1">
    <p:spTree>
      <p:nvGrpSpPr>
        <p:cNvPr id="78" name="Shape 78"/>
        <p:cNvGrpSpPr/>
        <p:nvPr/>
      </p:nvGrpSpPr>
      <p:grpSpPr>
        <a:xfrm>
          <a:off x="0" y="0"/>
          <a:ext cx="0" cy="0"/>
          <a:chOff x="0" y="0"/>
          <a:chExt cx="0" cy="0"/>
        </a:xfrm>
      </p:grpSpPr>
      <p:sp>
        <p:nvSpPr>
          <p:cNvPr id="79" name="Google Shape;79;p1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showMasterSp="0">
  <p:cSld name="1_Blank">
    <p:bg>
      <p:bgPr>
        <a:solidFill>
          <a:srgbClr val="404040"/>
        </a:solidFill>
      </p:bgPr>
    </p:bg>
    <p:spTree>
      <p:nvGrpSpPr>
        <p:cNvPr id="1550" name="Shape 1550"/>
        <p:cNvGrpSpPr/>
        <p:nvPr/>
      </p:nvGrpSpPr>
      <p:grpSpPr>
        <a:xfrm>
          <a:off x="0" y="0"/>
          <a:ext cx="0" cy="0"/>
          <a:chOff x="0" y="0"/>
          <a:chExt cx="0" cy="0"/>
        </a:xfrm>
      </p:grpSpPr>
      <p:sp>
        <p:nvSpPr>
          <p:cNvPr id="1551" name="Google Shape;1551;p161"/>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52" name="Google Shape;1552;p161"/>
          <p:cNvSpPr/>
          <p:nvPr/>
        </p:nvSpPr>
        <p:spPr>
          <a:xfrm>
            <a:off x="426890"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53" name="Google Shape;1553;p161"/>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
    <p:spTree>
      <p:nvGrpSpPr>
        <p:cNvPr id="1554" name="Shape 155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theme" Target="../theme/theme3.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31" Type="http://schemas.openxmlformats.org/officeDocument/2006/relationships/slideLayout" Target="../slideLayouts/slideLayout89.xml"/><Relationship Id="rId30" Type="http://schemas.openxmlformats.org/officeDocument/2006/relationships/slideLayout" Target="../slideLayouts/slideLayout88.xml"/><Relationship Id="rId33" Type="http://schemas.openxmlformats.org/officeDocument/2006/relationships/slideLayout" Target="../slideLayouts/slideLayout91.xml"/><Relationship Id="rId32" Type="http://schemas.openxmlformats.org/officeDocument/2006/relationships/slideLayout" Target="../slideLayouts/slideLayout90.xml"/><Relationship Id="rId34" Type="http://schemas.openxmlformats.org/officeDocument/2006/relationships/theme" Target="../theme/theme1.xml"/><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4" Type="http://schemas.openxmlformats.org/officeDocument/2006/relationships/slideLayout" Target="../slideLayouts/slideLayout82.xml"/><Relationship Id="rId23" Type="http://schemas.openxmlformats.org/officeDocument/2006/relationships/slideLayout" Target="../slideLayouts/slideLayout81.xml"/><Relationship Id="rId26" Type="http://schemas.openxmlformats.org/officeDocument/2006/relationships/slideLayout" Target="../slideLayouts/slideLayout84.xml"/><Relationship Id="rId25" Type="http://schemas.openxmlformats.org/officeDocument/2006/relationships/slideLayout" Target="../slideLayouts/slideLayout83.xml"/><Relationship Id="rId28" Type="http://schemas.openxmlformats.org/officeDocument/2006/relationships/slideLayout" Target="../slideLayouts/slideLayout86.xml"/><Relationship Id="rId27" Type="http://schemas.openxmlformats.org/officeDocument/2006/relationships/slideLayout" Target="../slideLayouts/slideLayout85.xml"/><Relationship Id="rId29" Type="http://schemas.openxmlformats.org/officeDocument/2006/relationships/slideLayout" Target="../slideLayouts/slideLayout87.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Roboto"/>
                <a:ea typeface="Roboto"/>
                <a:cs typeface="Roboto"/>
                <a:sym typeface="Roboto"/>
              </a:rPr>
              <a:t>‹#›</a:t>
            </a:fld>
            <a:endParaRPr b="0" i="0" sz="600" u="none" cap="none" strike="noStrike">
              <a:solidFill>
                <a:srgbClr val="000000"/>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36" name="Shape 1036"/>
        <p:cNvGrpSpPr/>
        <p:nvPr/>
      </p:nvGrpSpPr>
      <p:grpSpPr>
        <a:xfrm>
          <a:off x="0" y="0"/>
          <a:ext cx="0" cy="0"/>
          <a:chOff x="0" y="0"/>
          <a:chExt cx="0" cy="0"/>
        </a:xfrm>
      </p:grpSpPr>
      <p:sp>
        <p:nvSpPr>
          <p:cNvPr id="1037" name="Google Shape;1037;p127"/>
          <p:cNvSpPr/>
          <p:nvPr/>
        </p:nvSpPr>
        <p:spPr>
          <a:xfrm>
            <a:off x="533400" y="4898707"/>
            <a:ext cx="2787600" cy="151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Arial"/>
                <a:ea typeface="Arial"/>
                <a:cs typeface="Arial"/>
                <a:sym typeface="Arial"/>
              </a:rPr>
              <a:t>© 2016 | Coding Boot Camp - All Rights Reserved</a:t>
            </a:r>
            <a:endParaRPr b="0" i="0" sz="1400" u="none" cap="none" strike="noStrike">
              <a:solidFill>
                <a:srgbClr val="000000"/>
              </a:solidFill>
              <a:latin typeface="Arial"/>
              <a:ea typeface="Arial"/>
              <a:cs typeface="Arial"/>
              <a:sym typeface="Arial"/>
            </a:endParaRPr>
          </a:p>
        </p:txBody>
      </p:sp>
      <p:sp>
        <p:nvSpPr>
          <p:cNvPr id="1038" name="Google Shape;1038;p12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8.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06.xml"/><Relationship Id="rId3" Type="http://schemas.openxmlformats.org/officeDocument/2006/relationships/image" Target="../media/image8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7.xml"/><Relationship Id="rId3" Type="http://schemas.openxmlformats.org/officeDocument/2006/relationships/hyperlink" Target="https://www.codeschool.com/courses/try-git" TargetMode="External"/><Relationship Id="rId4" Type="http://schemas.openxmlformats.org/officeDocument/2006/relationships/image" Target="../media/image8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9.xml"/><Relationship Id="rId3" Type="http://schemas.openxmlformats.org/officeDocument/2006/relationships/hyperlink" Target="https://www.youtube.com/watch?v=ieb6Svbc10E&amp;index=1&amp;list=PLgJ8UgkiorCnMLsUevoQRxH8t9bt7ne1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2.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bootcampspot.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84.png"/><Relationship Id="rId4" Type="http://schemas.openxmlformats.org/officeDocument/2006/relationships/hyperlink" Target="http://lmgtfy.com/?q=google+fu"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3.jpg"/><Relationship Id="rId4" Type="http://schemas.openxmlformats.org/officeDocument/2006/relationships/image" Target="../media/image3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4.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6.png"/><Relationship Id="rId6"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3.jpg"/><Relationship Id="rId4" Type="http://schemas.openxmlformats.org/officeDocument/2006/relationships/image" Target="../media/image5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8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57.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3.jpg"/><Relationship Id="rId4" Type="http://schemas.openxmlformats.org/officeDocument/2006/relationships/image" Target="../media/image3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 Id="rId3" Type="http://schemas.openxmlformats.org/officeDocument/2006/relationships/hyperlink" Target="https://www.youtube.com/watch?v=ieb6Svbc10E&amp;index=1&amp;list=PLgJ8UgkiorCnMLsUevoQRxH8t9bt7ne14"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4.xml"/><Relationship Id="rId3" Type="http://schemas.openxmlformats.org/officeDocument/2006/relationships/image" Target="../media/image53.png"/><Relationship Id="rId4" Type="http://schemas.openxmlformats.org/officeDocument/2006/relationships/image" Target="../media/image60.png"/><Relationship Id="rId9" Type="http://schemas.openxmlformats.org/officeDocument/2006/relationships/image" Target="../media/image66.png"/><Relationship Id="rId5" Type="http://schemas.openxmlformats.org/officeDocument/2006/relationships/image" Target="../media/image54.png"/><Relationship Id="rId6" Type="http://schemas.openxmlformats.org/officeDocument/2006/relationships/image" Target="../media/image65.png"/><Relationship Id="rId7" Type="http://schemas.openxmlformats.org/officeDocument/2006/relationships/image" Target="../media/image62.png"/><Relationship Id="rId8" Type="http://schemas.openxmlformats.org/officeDocument/2006/relationships/image" Target="../media/image64.png"/><Relationship Id="rId11" Type="http://schemas.openxmlformats.org/officeDocument/2006/relationships/image" Target="../media/image67.png"/><Relationship Id="rId10" Type="http://schemas.openxmlformats.org/officeDocument/2006/relationships/image" Target="../media/image61.png"/><Relationship Id="rId13" Type="http://schemas.openxmlformats.org/officeDocument/2006/relationships/image" Target="../media/image69.png"/><Relationship Id="rId12" Type="http://schemas.openxmlformats.org/officeDocument/2006/relationships/image" Target="../media/image63.png"/><Relationship Id="rId14"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5.xml"/><Relationship Id="rId3" Type="http://schemas.openxmlformats.org/officeDocument/2006/relationships/image" Target="../media/image78.png"/><Relationship Id="rId4" Type="http://schemas.openxmlformats.org/officeDocument/2006/relationships/image" Target="../media/image76.png"/><Relationship Id="rId5"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6.xml"/><Relationship Id="rId3" Type="http://schemas.openxmlformats.org/officeDocument/2006/relationships/image" Target="../media/image74.png"/><Relationship Id="rId4" Type="http://schemas.openxmlformats.org/officeDocument/2006/relationships/image" Target="../media/image78.png"/><Relationship Id="rId5"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7.xml"/><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75.png"/><Relationship Id="rId6"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8.xml"/><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9.xml"/><Relationship Id="rId3" Type="http://schemas.openxmlformats.org/officeDocument/2006/relationships/image" Target="../media/image76.png"/><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0.xml"/><Relationship Id="rId3"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1.xml"/><Relationship Id="rId3" Type="http://schemas.openxmlformats.org/officeDocument/2006/relationships/image" Target="../media/image78.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2.xml"/><Relationship Id="rId3"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3.xml"/><Relationship Id="rId3" Type="http://schemas.openxmlformats.org/officeDocument/2006/relationships/image" Target="../media/image78.png"/><Relationship Id="rId4" Type="http://schemas.openxmlformats.org/officeDocument/2006/relationships/image" Target="../media/image76.png"/><Relationship Id="rId5"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4.xml"/><Relationship Id="rId3" Type="http://schemas.openxmlformats.org/officeDocument/2006/relationships/image" Target="../media/image78.png"/><Relationship Id="rId4" Type="http://schemas.openxmlformats.org/officeDocument/2006/relationships/image" Target="../media/image77.png"/><Relationship Id="rId5"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5.xml"/><Relationship Id="rId3" Type="http://schemas.openxmlformats.org/officeDocument/2006/relationships/image" Target="../media/image80.png"/><Relationship Id="rId4" Type="http://schemas.openxmlformats.org/officeDocument/2006/relationships/image" Target="../media/image74.png"/><Relationship Id="rId5"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6.xml"/><Relationship Id="rId3"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7.xml"/><Relationship Id="rId3" Type="http://schemas.openxmlformats.org/officeDocument/2006/relationships/image" Target="../media/image82.png"/><Relationship Id="rId4" Type="http://schemas.openxmlformats.org/officeDocument/2006/relationships/image" Target="../media/image74.png"/><Relationship Id="rId5"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8.xml"/><Relationship Id="rId3" Type="http://schemas.openxmlformats.org/officeDocument/2006/relationships/image" Target="../media/image81.png"/><Relationship Id="rId4" Type="http://schemas.openxmlformats.org/officeDocument/2006/relationships/image" Target="../media/image74.png"/><Relationship Id="rId5" Type="http://schemas.openxmlformats.org/officeDocument/2006/relationships/image" Target="../media/image7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9.xml"/><Relationship Id="rId3" Type="http://schemas.openxmlformats.org/officeDocument/2006/relationships/image" Target="../media/image74.pn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0.xml"/><Relationship Id="rId3" Type="http://schemas.openxmlformats.org/officeDocument/2006/relationships/image" Target="../media/image80.png"/><Relationship Id="rId4" Type="http://schemas.openxmlformats.org/officeDocument/2006/relationships/image" Target="../media/image74.png"/><Relationship Id="rId5" Type="http://schemas.openxmlformats.org/officeDocument/2006/relationships/image" Target="../media/image7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1.xml"/><Relationship Id="rId3" Type="http://schemas.openxmlformats.org/officeDocument/2006/relationships/image" Target="../media/image82.png"/><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2.xml"/><Relationship Id="rId3" Type="http://schemas.openxmlformats.org/officeDocument/2006/relationships/image" Target="../media/image74.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3.xml"/><Relationship Id="rId3" Type="http://schemas.openxmlformats.org/officeDocument/2006/relationships/image" Target="../media/image7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5.xml"/><Relationship Id="rId3" Type="http://schemas.openxmlformats.org/officeDocument/2006/relationships/image" Target="../media/image74.png"/><Relationship Id="rId4" Type="http://schemas.openxmlformats.org/officeDocument/2006/relationships/image" Target="../media/image7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8.xml"/><Relationship Id="rId3"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9.xml"/><Relationship Id="rId3" Type="http://schemas.openxmlformats.org/officeDocument/2006/relationships/image" Target="../media/image74.png"/><Relationship Id="rId4" Type="http://schemas.openxmlformats.org/officeDocument/2006/relationships/image" Target="../media/image82.png"/><Relationship Id="rId5" Type="http://schemas.openxmlformats.org/officeDocument/2006/relationships/image" Target="../media/image78.png"/><Relationship Id="rId6" Type="http://schemas.openxmlformats.org/officeDocument/2006/relationships/image" Target="../media/image76.png"/><Relationship Id="rId7"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1"/>
          <p:cNvSpPr/>
          <p:nvPr/>
        </p:nvSpPr>
        <p:spPr>
          <a:xfrm>
            <a:off x="162836" y="167563"/>
            <a:ext cx="8818313" cy="4808363"/>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pic>
        <p:nvPicPr>
          <p:cNvPr descr="hero-coding.jpg" id="1560" name="Google Shape;1560;p1"/>
          <p:cNvPicPr preferRelativeResize="0"/>
          <p:nvPr/>
        </p:nvPicPr>
        <p:blipFill rotWithShape="1">
          <a:blip r:embed="rId3">
            <a:alphaModFix/>
          </a:blip>
          <a:srcRect b="0" l="22729" r="24813" t="0"/>
          <a:stretch/>
        </p:blipFill>
        <p:spPr>
          <a:xfrm>
            <a:off x="4746013" y="225992"/>
            <a:ext cx="4186152" cy="4709120"/>
          </a:xfrm>
          <a:prstGeom prst="rect">
            <a:avLst/>
          </a:prstGeom>
          <a:noFill/>
          <a:ln>
            <a:noFill/>
          </a:ln>
        </p:spPr>
      </p:pic>
      <p:sp>
        <p:nvSpPr>
          <p:cNvPr id="1561" name="Google Shape;1561;p1"/>
          <p:cNvSpPr txBox="1"/>
          <p:nvPr/>
        </p:nvSpPr>
        <p:spPr>
          <a:xfrm>
            <a:off x="281634" y="266812"/>
            <a:ext cx="4180050" cy="2001038"/>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Helvetica Neue"/>
                <a:ea typeface="Helvetica Neue"/>
                <a:cs typeface="Helvetica Neue"/>
                <a:sym typeface="Helvetica Neue"/>
              </a:rPr>
              <a:t>Welcome to </a:t>
            </a:r>
            <a:endParaRPr b="1" i="0" sz="3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201256"/>
                </a:solidFill>
                <a:latin typeface="Helvetica Neue"/>
                <a:ea typeface="Helvetica Neue"/>
                <a:cs typeface="Helvetica Neue"/>
                <a:sym typeface="Helvetica Neue"/>
              </a:rPr>
              <a:t>University of Pennsylvania</a:t>
            </a:r>
            <a:br>
              <a:rPr b="1" i="0" lang="en" sz="3000" u="none" cap="none" strike="noStrike">
                <a:solidFill>
                  <a:srgbClr val="201256"/>
                </a:solidFill>
                <a:latin typeface="Helvetica Neue"/>
                <a:ea typeface="Helvetica Neue"/>
                <a:cs typeface="Helvetica Neue"/>
                <a:sym typeface="Helvetica Neue"/>
              </a:rPr>
            </a:br>
            <a:r>
              <a:rPr b="1" i="0" lang="en" sz="3000" u="none" cap="none" strike="noStrike">
                <a:solidFill>
                  <a:srgbClr val="201256"/>
                </a:solidFill>
                <a:latin typeface="Helvetica Neue"/>
                <a:ea typeface="Helvetica Neue"/>
                <a:cs typeface="Helvetica Neue"/>
                <a:sym typeface="Helvetica Neue"/>
              </a:rPr>
              <a:t>Coding Bootcamp</a:t>
            </a:r>
            <a:endParaRPr b="0" i="0" sz="525" u="none" cap="none" strike="noStrike">
              <a:solidFill>
                <a:srgbClr val="201256"/>
              </a:solidFill>
              <a:latin typeface="Arial"/>
              <a:ea typeface="Arial"/>
              <a:cs typeface="Arial"/>
              <a:sym typeface="Arial"/>
            </a:endParaRPr>
          </a:p>
        </p:txBody>
      </p:sp>
      <p:sp>
        <p:nvSpPr>
          <p:cNvPr id="1562" name="Google Shape;1562;p1"/>
          <p:cNvSpPr txBox="1"/>
          <p:nvPr/>
        </p:nvSpPr>
        <p:spPr>
          <a:xfrm>
            <a:off x="523172" y="2466281"/>
            <a:ext cx="3591675" cy="2299275"/>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350"/>
              <a:buFont typeface="Arial"/>
              <a:buNone/>
            </a:pPr>
            <a:r>
              <a:rPr b="1" i="0" lang="en" sz="1350" u="none" cap="none" strike="noStrike">
                <a:solidFill>
                  <a:srgbClr val="000000"/>
                </a:solidFill>
                <a:latin typeface="Arial"/>
                <a:ea typeface="Arial"/>
                <a:cs typeface="Arial"/>
                <a:sym typeface="Arial"/>
              </a:rPr>
              <a:t>Wifi Network:  </a:t>
            </a:r>
            <a:r>
              <a:rPr b="0" i="0" lang="en" sz="1350" u="none" cap="none" strike="noStrike">
                <a:solidFill>
                  <a:srgbClr val="212121"/>
                </a:solidFill>
                <a:latin typeface="Arial"/>
                <a:ea typeface="Arial"/>
                <a:cs typeface="Arial"/>
                <a:sym typeface="Arial"/>
              </a:rPr>
              <a:t>Coding Class</a:t>
            </a:r>
            <a:endParaRPr b="0" i="0" sz="1350" u="none" cap="none" strike="noStrike">
              <a:solidFill>
                <a:srgbClr val="212121"/>
              </a:solidFill>
              <a:latin typeface="Arial"/>
              <a:ea typeface="Arial"/>
              <a:cs typeface="Arial"/>
              <a:sym typeface="Arial"/>
            </a:endParaRPr>
          </a:p>
          <a:p>
            <a:pPr indent="0" lvl="0" marL="0" marR="0" rtl="0" algn="l">
              <a:lnSpc>
                <a:spcPct val="166670"/>
              </a:lnSpc>
              <a:spcBef>
                <a:spcPts val="0"/>
              </a:spcBef>
              <a:spcAft>
                <a:spcPts val="0"/>
              </a:spcAft>
              <a:buClr>
                <a:srgbClr val="000000"/>
              </a:buClr>
              <a:buSzPts val="1350"/>
              <a:buFont typeface="Arial"/>
              <a:buNone/>
            </a:pPr>
            <a:r>
              <a:rPr b="1" i="0" lang="en" sz="1350" u="none" cap="none" strike="noStrike">
                <a:solidFill>
                  <a:srgbClr val="212121"/>
                </a:solidFill>
                <a:latin typeface="Arial"/>
                <a:ea typeface="Arial"/>
                <a:cs typeface="Arial"/>
                <a:sym typeface="Arial"/>
              </a:rPr>
              <a:t>Password - </a:t>
            </a:r>
            <a:r>
              <a:rPr b="0" i="0" lang="en" sz="1350" u="none" cap="none" strike="noStrike">
                <a:solidFill>
                  <a:srgbClr val="212121"/>
                </a:solidFill>
                <a:latin typeface="Arial"/>
                <a:ea typeface="Arial"/>
                <a:cs typeface="Arial"/>
                <a:sym typeface="Arial"/>
              </a:rPr>
              <a:t>SASPennovation18!</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1" i="0" lang="en" sz="1350" u="none" cap="none" strike="noStrike">
                <a:solidFill>
                  <a:srgbClr val="000000"/>
                </a:solidFill>
                <a:latin typeface="Arial"/>
                <a:ea typeface="Arial"/>
                <a:cs typeface="Arial"/>
                <a:sym typeface="Arial"/>
              </a:rPr>
              <a:t>Sign up for GitLab (if you haven’t already):</a:t>
            </a:r>
            <a:endParaRPr b="1" i="0" sz="1350" u="none" cap="none" strike="noStrike">
              <a:solidFill>
                <a:srgbClr val="000000"/>
              </a:solidFill>
              <a:latin typeface="Arial"/>
              <a:ea typeface="Arial"/>
              <a:cs typeface="Arial"/>
              <a:sym typeface="Arial"/>
            </a:endParaRPr>
          </a:p>
          <a:p>
            <a:pPr indent="171450" lvl="0" marL="0" marR="0" rtl="0" algn="l">
              <a:lnSpc>
                <a:spcPct val="100000"/>
              </a:lnSpc>
              <a:spcBef>
                <a:spcPts val="0"/>
              </a:spcBef>
              <a:spcAft>
                <a:spcPts val="0"/>
              </a:spcAft>
              <a:buClr>
                <a:srgbClr val="000000"/>
              </a:buClr>
              <a:buSzPts val="1350"/>
              <a:buFont typeface="Arial"/>
              <a:buNone/>
            </a:pPr>
            <a:r>
              <a:rPr b="0" i="0" lang="en" sz="1350" u="none" cap="none" strike="noStrike">
                <a:solidFill>
                  <a:srgbClr val="000000"/>
                </a:solidFill>
                <a:latin typeface="Arial"/>
                <a:ea typeface="Arial"/>
                <a:cs typeface="Arial"/>
                <a:sym typeface="Arial"/>
              </a:rPr>
              <a:t>upenn.bootcampcontent.com</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1" i="0" lang="en" sz="1350" u="none" cap="none" strike="noStrike">
                <a:solidFill>
                  <a:srgbClr val="000000"/>
                </a:solidFill>
                <a:latin typeface="Arial"/>
                <a:ea typeface="Arial"/>
                <a:cs typeface="Arial"/>
                <a:sym typeface="Arial"/>
              </a:rPr>
              <a:t>Open: </a:t>
            </a:r>
            <a:endParaRPr b="1" i="0" sz="1350" u="none" cap="none" strike="noStrike">
              <a:solidFill>
                <a:srgbClr val="000000"/>
              </a:solidFill>
              <a:latin typeface="Arial"/>
              <a:ea typeface="Arial"/>
              <a:cs typeface="Arial"/>
              <a:sym typeface="Arial"/>
            </a:endParaRPr>
          </a:p>
          <a:p>
            <a:pPr indent="171450" lvl="0" marL="0" marR="0" rtl="0" algn="l">
              <a:lnSpc>
                <a:spcPct val="100000"/>
              </a:lnSpc>
              <a:spcBef>
                <a:spcPts val="0"/>
              </a:spcBef>
              <a:spcAft>
                <a:spcPts val="0"/>
              </a:spcAft>
              <a:buClr>
                <a:srgbClr val="000000"/>
              </a:buClr>
              <a:buSzPts val="1350"/>
              <a:buFont typeface="Arial"/>
              <a:buNone/>
            </a:pPr>
            <a:r>
              <a:rPr b="0" i="0" lang="en" sz="1350" u="none" cap="none" strike="noStrike">
                <a:solidFill>
                  <a:srgbClr val="000000"/>
                </a:solidFill>
                <a:latin typeface="Arial"/>
                <a:ea typeface="Arial"/>
                <a:cs typeface="Arial"/>
                <a:sym typeface="Arial"/>
              </a:rPr>
              <a:t>Slack desktop app &amp; </a:t>
            </a:r>
            <a:r>
              <a:rPr b="1" i="0" lang="en" sz="1350" u="none" cap="none" strike="noStrike">
                <a:solidFill>
                  <a:srgbClr val="000000"/>
                </a:solidFill>
                <a:highlight>
                  <a:srgbClr val="FF0000"/>
                </a:highlight>
                <a:latin typeface="Arial"/>
                <a:ea typeface="Arial"/>
                <a:cs typeface="Arial"/>
                <a:sym typeface="Arial"/>
              </a:rPr>
              <a:t>ADD PHOTO</a:t>
            </a:r>
            <a:r>
              <a:rPr b="0" i="0" lang="en" sz="1350" u="none" cap="none" strike="noStrike">
                <a:solidFill>
                  <a:srgbClr val="000000"/>
                </a:solidFill>
                <a:latin typeface="Arial"/>
                <a:ea typeface="Arial"/>
                <a:cs typeface="Arial"/>
                <a:sym typeface="Arial"/>
              </a:rPr>
              <a:t>!</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1" i="0" lang="en" sz="1350" u="none" cap="none" strike="noStrike">
                <a:solidFill>
                  <a:srgbClr val="000000"/>
                </a:solidFill>
                <a:latin typeface="Arial"/>
                <a:ea typeface="Arial"/>
                <a:cs typeface="Arial"/>
                <a:sym typeface="Arial"/>
              </a:rPr>
              <a:t>Log in to BCS:</a:t>
            </a:r>
            <a:endParaRPr b="1"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rgbClr val="000000"/>
                </a:solidFill>
                <a:latin typeface="Arial"/>
                <a:ea typeface="Arial"/>
                <a:cs typeface="Arial"/>
                <a:sym typeface="Arial"/>
              </a:rPr>
              <a:t>    Mark yourself present &amp; </a:t>
            </a:r>
            <a:r>
              <a:rPr b="1" i="0" lang="en" sz="1350" u="none" cap="none" strike="noStrike">
                <a:solidFill>
                  <a:srgbClr val="000000"/>
                </a:solidFill>
                <a:highlight>
                  <a:srgbClr val="FF0000"/>
                </a:highlight>
                <a:latin typeface="Arial"/>
                <a:ea typeface="Arial"/>
                <a:cs typeface="Arial"/>
                <a:sym typeface="Arial"/>
              </a:rPr>
              <a:t>ADD PHOTO</a:t>
            </a:r>
            <a:r>
              <a:rPr b="0" i="0" lang="en" sz="1350" u="none" cap="none" strike="noStrike">
                <a:solidFill>
                  <a:srgbClr val="000000"/>
                </a:solidFill>
                <a:latin typeface="Arial"/>
                <a:ea typeface="Arial"/>
                <a:cs typeface="Arial"/>
                <a:sym typeface="Arial"/>
              </a:rPr>
              <a:t>!</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5" name="Shape 1635"/>
        <p:cNvGrpSpPr/>
        <p:nvPr/>
      </p:nvGrpSpPr>
      <p:grpSpPr>
        <a:xfrm>
          <a:off x="0" y="0"/>
          <a:ext cx="0" cy="0"/>
          <a:chOff x="0" y="0"/>
          <a:chExt cx="0" cy="0"/>
        </a:xfrm>
      </p:grpSpPr>
      <p:sp>
        <p:nvSpPr>
          <p:cNvPr id="1636" name="Google Shape;1636;p10"/>
          <p:cNvSpPr/>
          <p:nvPr/>
        </p:nvSpPr>
        <p:spPr>
          <a:xfrm>
            <a:off x="162836" y="167563"/>
            <a:ext cx="8818313" cy="4808363"/>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1637" name="Google Shape;1637;p10"/>
          <p:cNvPicPr preferRelativeResize="0"/>
          <p:nvPr/>
        </p:nvPicPr>
        <p:blipFill rotWithShape="1">
          <a:blip r:embed="rId3">
            <a:alphaModFix/>
          </a:blip>
          <a:srcRect b="0" l="14101" r="28460" t="0"/>
          <a:stretch/>
        </p:blipFill>
        <p:spPr>
          <a:xfrm>
            <a:off x="4889625" y="227475"/>
            <a:ext cx="4033925" cy="4688551"/>
          </a:xfrm>
          <a:prstGeom prst="rect">
            <a:avLst/>
          </a:prstGeom>
          <a:noFill/>
          <a:ln>
            <a:noFill/>
          </a:ln>
        </p:spPr>
      </p:pic>
      <p:grpSp>
        <p:nvGrpSpPr>
          <p:cNvPr id="1638" name="Google Shape;1638;p10"/>
          <p:cNvGrpSpPr/>
          <p:nvPr/>
        </p:nvGrpSpPr>
        <p:grpSpPr>
          <a:xfrm>
            <a:off x="704157" y="874540"/>
            <a:ext cx="2634638" cy="494344"/>
            <a:chOff x="-3" y="-4"/>
            <a:chExt cx="7025700" cy="2789949"/>
          </a:xfrm>
        </p:grpSpPr>
        <p:sp>
          <p:nvSpPr>
            <p:cNvPr id="1639" name="Google Shape;1639;p10"/>
            <p:cNvSpPr txBox="1"/>
            <p:nvPr/>
          </p:nvSpPr>
          <p:spPr>
            <a:xfrm>
              <a:off x="-3" y="-4"/>
              <a:ext cx="7025700" cy="19335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SzPts val="2250"/>
                <a:buFont typeface="Arial"/>
                <a:buNone/>
              </a:pPr>
              <a:r>
                <a:rPr b="1" i="0" lang="en" sz="2250" u="none" cap="none" strike="noStrike">
                  <a:solidFill>
                    <a:srgbClr val="000000"/>
                  </a:solidFill>
                  <a:latin typeface="Helvetica Neue"/>
                  <a:ea typeface="Helvetica Neue"/>
                  <a:cs typeface="Helvetica Neue"/>
                  <a:sym typeface="Helvetica Neue"/>
                </a:rPr>
                <a:t>Your turn!</a:t>
              </a:r>
              <a:endParaRPr b="1" i="0" sz="1350" u="none" cap="none" strike="noStrike">
                <a:solidFill>
                  <a:srgbClr val="000000"/>
                </a:solidFill>
                <a:latin typeface="Helvetica Neue"/>
                <a:ea typeface="Helvetica Neue"/>
                <a:cs typeface="Helvetica Neue"/>
                <a:sym typeface="Helvetica Neue"/>
              </a:endParaRPr>
            </a:p>
          </p:txBody>
        </p:sp>
        <p:cxnSp>
          <p:nvCxnSpPr>
            <p:cNvPr id="1640" name="Google Shape;1640;p10"/>
            <p:cNvCxnSpPr/>
            <p:nvPr/>
          </p:nvCxnSpPr>
          <p:spPr>
            <a:xfrm>
              <a:off x="81423" y="2789945"/>
              <a:ext cx="2569500" cy="0"/>
            </a:xfrm>
            <a:prstGeom prst="straightConnector1">
              <a:avLst/>
            </a:prstGeom>
            <a:noFill/>
            <a:ln cap="flat" cmpd="sng" w="50800">
              <a:solidFill>
                <a:srgbClr val="201256"/>
              </a:solidFill>
              <a:prstDash val="solid"/>
              <a:miter lim="400000"/>
              <a:headEnd len="sm" w="sm" type="none"/>
              <a:tailEnd len="sm" w="sm" type="none"/>
            </a:ln>
          </p:spPr>
        </p:cxnSp>
      </p:grpSp>
      <p:sp>
        <p:nvSpPr>
          <p:cNvPr id="1641" name="Google Shape;1641;p10"/>
          <p:cNvSpPr txBox="1"/>
          <p:nvPr/>
        </p:nvSpPr>
        <p:spPr>
          <a:xfrm>
            <a:off x="704156" y="1524075"/>
            <a:ext cx="3085875" cy="3056175"/>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388"/>
              <a:buFont typeface="Arial"/>
              <a:buNone/>
            </a:pPr>
            <a:r>
              <a:rPr b="1" i="0" lang="en" sz="1388" u="none" cap="none" strike="noStrike">
                <a:solidFill>
                  <a:srgbClr val="000000"/>
                </a:solidFill>
                <a:latin typeface="Arial"/>
                <a:ea typeface="Arial"/>
                <a:cs typeface="Arial"/>
                <a:sym typeface="Arial"/>
              </a:rPr>
              <a:t>In 30 seconds or less, share your: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88"/>
              <a:buFont typeface="Arial"/>
              <a:buNone/>
            </a:pPr>
            <a:r>
              <a:t/>
            </a:r>
            <a:endParaRPr b="1" i="0" sz="1388" u="none" cap="none" strike="noStrike">
              <a:solidFill>
                <a:srgbClr val="000000"/>
              </a:solidFill>
              <a:latin typeface="Arial"/>
              <a:ea typeface="Arial"/>
              <a:cs typeface="Arial"/>
              <a:sym typeface="Arial"/>
            </a:endParaRPr>
          </a:p>
          <a:p>
            <a:pPr indent="-171450" lvl="0" marL="185737" marR="0" rtl="0" algn="l">
              <a:lnSpc>
                <a:spcPct val="100000"/>
              </a:lnSpc>
              <a:spcBef>
                <a:spcPts val="0"/>
              </a:spcBef>
              <a:spcAft>
                <a:spcPts val="0"/>
              </a:spcAft>
              <a:buClr>
                <a:srgbClr val="FF0000"/>
              </a:buClr>
              <a:buSzPts val="1125"/>
              <a:buFont typeface="Courier New"/>
              <a:buChar char="o"/>
            </a:pPr>
            <a:r>
              <a:rPr b="0" i="0" lang="en" sz="1125" u="none" cap="none" strike="noStrike">
                <a:solidFill>
                  <a:srgbClr val="000000"/>
                </a:solidFill>
                <a:latin typeface="Arial"/>
                <a:ea typeface="Arial"/>
                <a:cs typeface="Arial"/>
                <a:sym typeface="Arial"/>
              </a:rPr>
              <a:t>Name</a:t>
            </a:r>
            <a:endParaRPr b="0" i="0" sz="1400" u="none" cap="none" strike="noStrike">
              <a:solidFill>
                <a:srgbClr val="000000"/>
              </a:solidFill>
              <a:latin typeface="Arial"/>
              <a:ea typeface="Arial"/>
              <a:cs typeface="Arial"/>
              <a:sym typeface="Arial"/>
            </a:endParaRPr>
          </a:p>
          <a:p>
            <a:pPr indent="-100011" lvl="0" marL="342900" marR="0" rtl="0" algn="l">
              <a:lnSpc>
                <a:spcPct val="100000"/>
              </a:lnSpc>
              <a:spcBef>
                <a:spcPts val="0"/>
              </a:spcBef>
              <a:spcAft>
                <a:spcPts val="0"/>
              </a:spcAft>
              <a:buClr>
                <a:srgbClr val="FF0000"/>
              </a:buClr>
              <a:buSzPts val="1125"/>
              <a:buFont typeface="Courier New"/>
              <a:buNone/>
            </a:pPr>
            <a:r>
              <a:t/>
            </a:r>
            <a:endParaRPr b="0" i="0" sz="1125" u="none" cap="none" strike="noStrike">
              <a:solidFill>
                <a:srgbClr val="000000"/>
              </a:solidFill>
              <a:latin typeface="Arial"/>
              <a:ea typeface="Arial"/>
              <a:cs typeface="Arial"/>
              <a:sym typeface="Arial"/>
            </a:endParaRPr>
          </a:p>
          <a:p>
            <a:pPr indent="-171450" lvl="0" marL="185737" marR="0" rtl="0" algn="l">
              <a:lnSpc>
                <a:spcPct val="100000"/>
              </a:lnSpc>
              <a:spcBef>
                <a:spcPts val="0"/>
              </a:spcBef>
              <a:spcAft>
                <a:spcPts val="0"/>
              </a:spcAft>
              <a:buClr>
                <a:srgbClr val="FF0000"/>
              </a:buClr>
              <a:buSzPts val="1125"/>
              <a:buFont typeface="Courier New"/>
              <a:buChar char="o"/>
            </a:pPr>
            <a:r>
              <a:rPr b="0" i="0" lang="en" sz="1125" u="none" cap="none" strike="noStrike">
                <a:solidFill>
                  <a:srgbClr val="000000"/>
                </a:solidFill>
                <a:latin typeface="Arial"/>
                <a:ea typeface="Arial"/>
                <a:cs typeface="Arial"/>
                <a:sym typeface="Arial"/>
              </a:rPr>
              <a:t>Location</a:t>
            </a:r>
            <a:endParaRPr b="0" i="0" sz="1400" u="none" cap="none" strike="noStrike">
              <a:solidFill>
                <a:srgbClr val="000000"/>
              </a:solidFill>
              <a:latin typeface="Arial"/>
              <a:ea typeface="Arial"/>
              <a:cs typeface="Arial"/>
              <a:sym typeface="Arial"/>
            </a:endParaRPr>
          </a:p>
          <a:p>
            <a:pPr indent="-100011" lvl="0" marL="342900" marR="0" rtl="0" algn="l">
              <a:lnSpc>
                <a:spcPct val="100000"/>
              </a:lnSpc>
              <a:spcBef>
                <a:spcPts val="0"/>
              </a:spcBef>
              <a:spcAft>
                <a:spcPts val="0"/>
              </a:spcAft>
              <a:buClr>
                <a:srgbClr val="FF0000"/>
              </a:buClr>
              <a:buSzPts val="1125"/>
              <a:buFont typeface="Courier New"/>
              <a:buNone/>
            </a:pPr>
            <a:r>
              <a:t/>
            </a:r>
            <a:endParaRPr b="0" i="0" sz="1125" u="none" cap="none" strike="noStrike">
              <a:solidFill>
                <a:srgbClr val="000000"/>
              </a:solidFill>
              <a:latin typeface="Arial"/>
              <a:ea typeface="Arial"/>
              <a:cs typeface="Arial"/>
              <a:sym typeface="Arial"/>
            </a:endParaRPr>
          </a:p>
          <a:p>
            <a:pPr indent="-171450" lvl="0" marL="185737" marR="0" rtl="0" algn="l">
              <a:lnSpc>
                <a:spcPct val="100000"/>
              </a:lnSpc>
              <a:spcBef>
                <a:spcPts val="0"/>
              </a:spcBef>
              <a:spcAft>
                <a:spcPts val="0"/>
              </a:spcAft>
              <a:buClr>
                <a:srgbClr val="FF0000"/>
              </a:buClr>
              <a:buSzPts val="1125"/>
              <a:buFont typeface="Courier New"/>
              <a:buChar char="o"/>
            </a:pPr>
            <a:r>
              <a:rPr b="0" i="0" lang="en" sz="1125" u="none" cap="none" strike="noStrike">
                <a:solidFill>
                  <a:srgbClr val="000000"/>
                </a:solidFill>
                <a:latin typeface="Arial"/>
                <a:ea typeface="Arial"/>
                <a:cs typeface="Arial"/>
                <a:sym typeface="Arial"/>
              </a:rPr>
              <a:t>Background (Career, Education, Interests)</a:t>
            </a:r>
            <a:endParaRPr b="0" i="0" sz="1400" u="none" cap="none" strike="noStrike">
              <a:solidFill>
                <a:srgbClr val="000000"/>
              </a:solidFill>
              <a:latin typeface="Arial"/>
              <a:ea typeface="Arial"/>
              <a:cs typeface="Arial"/>
              <a:sym typeface="Arial"/>
            </a:endParaRPr>
          </a:p>
          <a:p>
            <a:pPr indent="-100011" lvl="0" marL="342900" marR="0" rtl="0" algn="l">
              <a:lnSpc>
                <a:spcPct val="100000"/>
              </a:lnSpc>
              <a:spcBef>
                <a:spcPts val="0"/>
              </a:spcBef>
              <a:spcAft>
                <a:spcPts val="0"/>
              </a:spcAft>
              <a:buClr>
                <a:srgbClr val="FF0000"/>
              </a:buClr>
              <a:buSzPts val="1125"/>
              <a:buFont typeface="Courier New"/>
              <a:buNone/>
            </a:pPr>
            <a:r>
              <a:t/>
            </a:r>
            <a:endParaRPr b="0" i="0" sz="1125" u="none" cap="none" strike="noStrike">
              <a:solidFill>
                <a:schemeClr val="dk1"/>
              </a:solidFill>
              <a:latin typeface="Arial"/>
              <a:ea typeface="Arial"/>
              <a:cs typeface="Arial"/>
              <a:sym typeface="Arial"/>
            </a:endParaRPr>
          </a:p>
          <a:p>
            <a:pPr indent="-171450" lvl="0" marL="185737" marR="0" rtl="0" algn="l">
              <a:lnSpc>
                <a:spcPct val="100000"/>
              </a:lnSpc>
              <a:spcBef>
                <a:spcPts val="0"/>
              </a:spcBef>
              <a:spcAft>
                <a:spcPts val="0"/>
              </a:spcAft>
              <a:buClr>
                <a:srgbClr val="FF0000"/>
              </a:buClr>
              <a:buSzPts val="1125"/>
              <a:buFont typeface="Courier New"/>
              <a:buChar char="o"/>
            </a:pPr>
            <a:r>
              <a:rPr b="0" i="0" lang="en" sz="1125" u="none" cap="none" strike="noStrike">
                <a:solidFill>
                  <a:schemeClr val="dk1"/>
                </a:solidFill>
                <a:latin typeface="Arial"/>
                <a:ea typeface="Arial"/>
                <a:cs typeface="Arial"/>
                <a:sym typeface="Arial"/>
              </a:rPr>
              <a:t>What excites you about this class! </a:t>
            </a:r>
            <a:endParaRPr b="0" i="0" sz="112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25"/>
              <a:buFont typeface="Arial"/>
              <a:buNone/>
            </a:pPr>
            <a:r>
              <a:rPr b="0" i="0" lang="en" sz="1125" u="none" cap="none" strike="noStrike">
                <a:solidFill>
                  <a:srgbClr val="000000"/>
                </a:solidFill>
                <a:latin typeface="Arial"/>
                <a:ea typeface="Arial"/>
                <a:cs typeface="Arial"/>
                <a:sym typeface="Arial"/>
              </a:rPr>
              <a:t> </a:t>
            </a:r>
            <a:endParaRPr b="0" i="0" sz="525"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1" name="Shape 2851"/>
        <p:cNvGrpSpPr/>
        <p:nvPr/>
      </p:nvGrpSpPr>
      <p:grpSpPr>
        <a:xfrm>
          <a:off x="0" y="0"/>
          <a:ext cx="0" cy="0"/>
          <a:chOff x="0" y="0"/>
          <a:chExt cx="0" cy="0"/>
        </a:xfrm>
      </p:grpSpPr>
      <p:sp>
        <p:nvSpPr>
          <p:cNvPr id="2852" name="Google Shape;2852;p10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rgbClr val="FFFFFF"/>
                </a:solidFill>
              </a:rPr>
              <a:t>Get Started with Git</a:t>
            </a:r>
            <a:endParaRPr>
              <a:solidFill>
                <a:srgbClr val="FFFFF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6" name="Shape 2856"/>
        <p:cNvGrpSpPr/>
        <p:nvPr/>
      </p:nvGrpSpPr>
      <p:grpSpPr>
        <a:xfrm>
          <a:off x="0" y="0"/>
          <a:ext cx="0" cy="0"/>
          <a:chOff x="0" y="0"/>
          <a:chExt cx="0" cy="0"/>
        </a:xfrm>
      </p:grpSpPr>
      <p:sp>
        <p:nvSpPr>
          <p:cNvPr id="2857" name="Google Shape;2857;p10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latin typeface="Inconsolata"/>
                <a:ea typeface="Inconsolata"/>
                <a:cs typeface="Inconsolata"/>
                <a:sym typeface="Inconsolata"/>
              </a:rPr>
              <a:t>Git</a:t>
            </a:r>
            <a:endParaRPr>
              <a:latin typeface="Inconsolata"/>
              <a:ea typeface="Inconsolata"/>
              <a:cs typeface="Inconsolata"/>
              <a:sym typeface="Inconsolata"/>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1" name="Shape 2861"/>
        <p:cNvGrpSpPr/>
        <p:nvPr/>
      </p:nvGrpSpPr>
      <p:grpSpPr>
        <a:xfrm>
          <a:off x="0" y="0"/>
          <a:ext cx="0" cy="0"/>
          <a:chOff x="0" y="0"/>
          <a:chExt cx="0" cy="0"/>
        </a:xfrm>
      </p:grpSpPr>
      <p:sp>
        <p:nvSpPr>
          <p:cNvPr id="2862" name="Google Shape;2862;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Basic Git Commands</a:t>
            </a:r>
            <a:endParaRPr/>
          </a:p>
        </p:txBody>
      </p:sp>
      <p:sp>
        <p:nvSpPr>
          <p:cNvPr id="2863" name="Google Shape;2863;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These are the five basic Git commands to get started:</a:t>
            </a:r>
            <a:endParaRPr/>
          </a:p>
        </p:txBody>
      </p:sp>
      <p:sp>
        <p:nvSpPr>
          <p:cNvPr id="2864" name="Google Shape;2864;p10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2400"/>
              <a:buNone/>
            </a:pPr>
            <a:r>
              <a:rPr lang="en" sz="2400">
                <a:latin typeface="Inconsolata"/>
                <a:ea typeface="Inconsolata"/>
                <a:cs typeface="Inconsolata"/>
                <a:sym typeface="Inconsolata"/>
              </a:rPr>
              <a:t>git clone</a:t>
            </a:r>
            <a:endParaRPr sz="2400">
              <a:latin typeface="Inconsolata"/>
              <a:ea typeface="Inconsolata"/>
              <a:cs typeface="Inconsolata"/>
              <a:sym typeface="Inconsolata"/>
            </a:endParaRPr>
          </a:p>
        </p:txBody>
      </p:sp>
      <p:sp>
        <p:nvSpPr>
          <p:cNvPr id="2865" name="Google Shape;2865;p10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2400"/>
              <a:buNone/>
            </a:pPr>
            <a:r>
              <a:rPr lang="en" sz="2400">
                <a:latin typeface="Inconsolata"/>
                <a:ea typeface="Inconsolata"/>
                <a:cs typeface="Inconsolata"/>
                <a:sym typeface="Inconsolata"/>
              </a:rPr>
              <a:t>git add</a:t>
            </a:r>
            <a:endParaRPr sz="2400">
              <a:latin typeface="Inconsolata"/>
              <a:ea typeface="Inconsolata"/>
              <a:cs typeface="Inconsolata"/>
              <a:sym typeface="Inconsolata"/>
            </a:endParaRPr>
          </a:p>
        </p:txBody>
      </p:sp>
      <p:sp>
        <p:nvSpPr>
          <p:cNvPr id="2866" name="Google Shape;2866;p10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2400"/>
              <a:buNone/>
            </a:pPr>
            <a:r>
              <a:rPr lang="en" sz="2400">
                <a:latin typeface="Inconsolata"/>
                <a:ea typeface="Inconsolata"/>
                <a:cs typeface="Inconsolata"/>
                <a:sym typeface="Inconsolata"/>
              </a:rPr>
              <a:t>git commit</a:t>
            </a:r>
            <a:endParaRPr sz="2400">
              <a:latin typeface="Inconsolata"/>
              <a:ea typeface="Inconsolata"/>
              <a:cs typeface="Inconsolata"/>
              <a:sym typeface="Inconsolata"/>
            </a:endParaRPr>
          </a:p>
        </p:txBody>
      </p:sp>
      <p:sp>
        <p:nvSpPr>
          <p:cNvPr id="2867" name="Google Shape;2867;p10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2400"/>
              <a:buNone/>
            </a:pPr>
            <a:r>
              <a:rPr lang="en" sz="2400">
                <a:latin typeface="Inconsolata"/>
                <a:ea typeface="Inconsolata"/>
                <a:cs typeface="Inconsolata"/>
                <a:sym typeface="Inconsolata"/>
              </a:rPr>
              <a:t>git push </a:t>
            </a:r>
            <a:endParaRPr sz="2400">
              <a:latin typeface="Inconsolata"/>
              <a:ea typeface="Inconsolata"/>
              <a:cs typeface="Inconsolata"/>
              <a:sym typeface="Inconsolata"/>
            </a:endParaRPr>
          </a:p>
        </p:txBody>
      </p:sp>
      <p:sp>
        <p:nvSpPr>
          <p:cNvPr id="2868" name="Google Shape;2868;p10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2400"/>
              <a:buNone/>
            </a:pPr>
            <a:r>
              <a:rPr lang="en" sz="2400">
                <a:latin typeface="Inconsolata"/>
                <a:ea typeface="Inconsolata"/>
                <a:cs typeface="Inconsolata"/>
                <a:sym typeface="Inconsolata"/>
              </a:rPr>
              <a:t>git pull</a:t>
            </a:r>
            <a:endParaRPr sz="2400">
              <a:latin typeface="Inconsolata"/>
              <a:ea typeface="Inconsolata"/>
              <a:cs typeface="Inconsolata"/>
              <a:sym typeface="Inconsolat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2" name="Shape 2872"/>
        <p:cNvGrpSpPr/>
        <p:nvPr/>
      </p:nvGrpSpPr>
      <p:grpSpPr>
        <a:xfrm>
          <a:off x="0" y="0"/>
          <a:ext cx="0" cy="0"/>
          <a:chOff x="0" y="0"/>
          <a:chExt cx="0" cy="0"/>
        </a:xfrm>
      </p:grpSpPr>
      <p:sp>
        <p:nvSpPr>
          <p:cNvPr id="2873" name="Google Shape;2873;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Basic Git Commands</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2874" name="Google Shape;2874;p1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graphicFrame>
        <p:nvGraphicFramePr>
          <p:cNvPr id="2875" name="Google Shape;2875;p103"/>
          <p:cNvGraphicFramePr/>
          <p:nvPr/>
        </p:nvGraphicFramePr>
        <p:xfrm>
          <a:off x="487575" y="1331250"/>
          <a:ext cx="3000000" cy="3000000"/>
        </p:xfrm>
        <a:graphic>
          <a:graphicData uri="http://schemas.openxmlformats.org/drawingml/2006/table">
            <a:tbl>
              <a:tblPr>
                <a:noFill/>
                <a:tableStyleId>{B6A6ABBF-B823-4CA8-BC58-FBC95421798B}</a:tableStyleId>
              </a:tblPr>
              <a:tblGrid>
                <a:gridCol w="1823425"/>
                <a:gridCol w="4095950"/>
              </a:tblGrid>
              <a:tr h="664975">
                <a:tc>
                  <a:txBody>
                    <a:bodyPr/>
                    <a:lstStyle/>
                    <a:p>
                      <a:pPr indent="0" lvl="0" marL="0" marR="0" rtl="0" algn="r">
                        <a:lnSpc>
                          <a:spcPct val="100000"/>
                        </a:lnSpc>
                        <a:spcBef>
                          <a:spcPts val="0"/>
                        </a:spcBef>
                        <a:spcAft>
                          <a:spcPts val="0"/>
                        </a:spcAft>
                        <a:buClr>
                          <a:srgbClr val="000000"/>
                        </a:buClr>
                        <a:buSzPts val="1800"/>
                        <a:buFont typeface="Arial"/>
                        <a:buNone/>
                      </a:pPr>
                      <a:r>
                        <a:rPr lang="en" sz="1800" u="none" cap="none" strike="noStrike">
                          <a:solidFill>
                            <a:srgbClr val="FFFFFF"/>
                          </a:solidFill>
                          <a:latin typeface="Inconsolata"/>
                          <a:ea typeface="Inconsolata"/>
                          <a:cs typeface="Inconsolata"/>
                          <a:sym typeface="Inconsolata"/>
                        </a:rPr>
                        <a:t>git clone</a:t>
                      </a:r>
                      <a:endParaRPr sz="1800" u="none" cap="none" strike="noStrike">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marR="0" rtl="0" algn="l">
                        <a:lnSpc>
                          <a:spcPct val="80000"/>
                        </a:lnSpc>
                        <a:spcBef>
                          <a:spcPts val="0"/>
                        </a:spcBef>
                        <a:spcAft>
                          <a:spcPts val="0"/>
                        </a:spcAft>
                        <a:buClr>
                          <a:srgbClr val="000000"/>
                        </a:buClr>
                        <a:buSzPts val="1800"/>
                        <a:buFont typeface="Arial"/>
                        <a:buNone/>
                      </a:pPr>
                      <a:r>
                        <a:rPr lang="en" sz="1800" u="none" cap="none" strike="noStrike">
                          <a:solidFill>
                            <a:schemeClr val="dk1"/>
                          </a:solidFill>
                          <a:latin typeface="Roboto"/>
                          <a:ea typeface="Roboto"/>
                          <a:cs typeface="Roboto"/>
                          <a:sym typeface="Roboto"/>
                        </a:rPr>
                        <a:t>Copies an entire repo (to begin)</a:t>
                      </a:r>
                      <a:endParaRPr sz="1800" u="none" cap="none" strike="noStrike">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marR="0" rtl="0" algn="r">
                        <a:lnSpc>
                          <a:spcPct val="100000"/>
                        </a:lnSpc>
                        <a:spcBef>
                          <a:spcPts val="0"/>
                        </a:spcBef>
                        <a:spcAft>
                          <a:spcPts val="0"/>
                        </a:spcAft>
                        <a:buClr>
                          <a:srgbClr val="000000"/>
                        </a:buClr>
                        <a:buSzPts val="1800"/>
                        <a:buFont typeface="Arial"/>
                        <a:buNone/>
                      </a:pPr>
                      <a:r>
                        <a:rPr lang="en" sz="1800" u="none" cap="none" strike="noStrike">
                          <a:solidFill>
                            <a:srgbClr val="FFFFFF"/>
                          </a:solidFill>
                          <a:latin typeface="Inconsolata"/>
                          <a:ea typeface="Inconsolata"/>
                          <a:cs typeface="Inconsolata"/>
                          <a:sym typeface="Inconsolata"/>
                        </a:rPr>
                        <a:t>git add</a:t>
                      </a:r>
                      <a:endParaRPr sz="1800" u="none" cap="none" strike="noStrike">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chemeClr val="dk1"/>
                          </a:solidFill>
                          <a:latin typeface="Roboto"/>
                          <a:ea typeface="Roboto"/>
                          <a:cs typeface="Roboto"/>
                          <a:sym typeface="Roboto"/>
                        </a:rPr>
                        <a:t>Adds a file for inclusion in Git</a:t>
                      </a:r>
                      <a:endParaRPr sz="1800" u="none" cap="none" strike="noStrike">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marR="0" rtl="0" algn="r">
                        <a:lnSpc>
                          <a:spcPct val="100000"/>
                        </a:lnSpc>
                        <a:spcBef>
                          <a:spcPts val="0"/>
                        </a:spcBef>
                        <a:spcAft>
                          <a:spcPts val="0"/>
                        </a:spcAft>
                        <a:buClr>
                          <a:srgbClr val="000000"/>
                        </a:buClr>
                        <a:buSzPts val="1800"/>
                        <a:buFont typeface="Arial"/>
                        <a:buNone/>
                      </a:pPr>
                      <a:r>
                        <a:rPr lang="en" sz="1800" u="none" cap="none" strike="noStrike">
                          <a:solidFill>
                            <a:srgbClr val="FFFFFF"/>
                          </a:solidFill>
                          <a:latin typeface="Inconsolata"/>
                          <a:ea typeface="Inconsolata"/>
                          <a:cs typeface="Inconsolata"/>
                          <a:sym typeface="Inconsolata"/>
                        </a:rPr>
                        <a:t>git commit</a:t>
                      </a:r>
                      <a:endParaRPr sz="1800" u="none" cap="none" strike="noStrike">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chemeClr val="dk1"/>
                          </a:solidFill>
                          <a:latin typeface="Roboto"/>
                          <a:ea typeface="Roboto"/>
                          <a:cs typeface="Roboto"/>
                          <a:sym typeface="Roboto"/>
                        </a:rPr>
                        <a:t>Notes a change to the local repo</a:t>
                      </a:r>
                      <a:endParaRPr sz="1800" u="none" cap="none" strike="noStrike">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marR="0" rtl="0" algn="r">
                        <a:lnSpc>
                          <a:spcPct val="100000"/>
                        </a:lnSpc>
                        <a:spcBef>
                          <a:spcPts val="0"/>
                        </a:spcBef>
                        <a:spcAft>
                          <a:spcPts val="0"/>
                        </a:spcAft>
                        <a:buClr>
                          <a:srgbClr val="000000"/>
                        </a:buClr>
                        <a:buSzPts val="1800"/>
                        <a:buFont typeface="Arial"/>
                        <a:buNone/>
                      </a:pPr>
                      <a:r>
                        <a:rPr lang="en" sz="1800" u="none" cap="none" strike="noStrike">
                          <a:solidFill>
                            <a:srgbClr val="FFFFFF"/>
                          </a:solidFill>
                          <a:latin typeface="Inconsolata"/>
                          <a:ea typeface="Inconsolata"/>
                          <a:cs typeface="Inconsolata"/>
                          <a:sym typeface="Inconsolata"/>
                        </a:rPr>
                        <a:t>git push</a:t>
                      </a:r>
                      <a:endParaRPr sz="1800" u="none" cap="none" strike="noStrike">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chemeClr val="dk1"/>
                          </a:solidFill>
                          <a:latin typeface="Roboto"/>
                          <a:ea typeface="Roboto"/>
                          <a:cs typeface="Roboto"/>
                          <a:sym typeface="Roboto"/>
                        </a:rPr>
                        <a:t>Sends changes to hosting service</a:t>
                      </a:r>
                      <a:endParaRPr sz="1800" u="none" cap="none" strike="noStrike">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64975">
                <a:tc>
                  <a:txBody>
                    <a:bodyPr/>
                    <a:lstStyle/>
                    <a:p>
                      <a:pPr indent="0" lvl="0" marL="0" marR="0" rtl="0" algn="r">
                        <a:lnSpc>
                          <a:spcPct val="100000"/>
                        </a:lnSpc>
                        <a:spcBef>
                          <a:spcPts val="0"/>
                        </a:spcBef>
                        <a:spcAft>
                          <a:spcPts val="0"/>
                        </a:spcAft>
                        <a:buClr>
                          <a:srgbClr val="000000"/>
                        </a:buClr>
                        <a:buSzPts val="1800"/>
                        <a:buFont typeface="Arial"/>
                        <a:buNone/>
                      </a:pPr>
                      <a:r>
                        <a:rPr lang="en" sz="1800" u="none" cap="none" strike="noStrike">
                          <a:solidFill>
                            <a:srgbClr val="FFFFFF"/>
                          </a:solidFill>
                          <a:latin typeface="Inconsolata"/>
                          <a:ea typeface="Inconsolata"/>
                          <a:cs typeface="Inconsolata"/>
                          <a:sym typeface="Inconsolata"/>
                        </a:rPr>
                        <a:t>git pull</a:t>
                      </a:r>
                      <a:endParaRPr sz="1800" u="none" cap="none" strike="noStrike">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marR="0" rtl="0" algn="l">
                        <a:lnSpc>
                          <a:spcPct val="80000"/>
                        </a:lnSpc>
                        <a:spcBef>
                          <a:spcPts val="0"/>
                        </a:spcBef>
                        <a:spcAft>
                          <a:spcPts val="0"/>
                        </a:spcAft>
                        <a:buClr>
                          <a:srgbClr val="000000"/>
                        </a:buClr>
                        <a:buSzPts val="1800"/>
                        <a:buFont typeface="Arial"/>
                        <a:buNone/>
                      </a:pPr>
                      <a:r>
                        <a:rPr lang="en" sz="1800" u="none" cap="none" strike="noStrike">
                          <a:solidFill>
                            <a:schemeClr val="dk1"/>
                          </a:solidFill>
                          <a:latin typeface="Roboto"/>
                          <a:ea typeface="Roboto"/>
                          <a:cs typeface="Roboto"/>
                          <a:sym typeface="Roboto"/>
                        </a:rPr>
                        <a:t>Downloads freshest version of repo</a:t>
                      </a:r>
                      <a:endParaRPr sz="1800" u="none" cap="none" strike="noStrike">
                        <a:solidFill>
                          <a:schemeClr val="dk1"/>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9" name="Shape 2879"/>
        <p:cNvGrpSpPr/>
        <p:nvPr/>
      </p:nvGrpSpPr>
      <p:grpSpPr>
        <a:xfrm>
          <a:off x="0" y="0"/>
          <a:ext cx="0" cy="0"/>
          <a:chOff x="0" y="0"/>
          <a:chExt cx="0" cy="0"/>
        </a:xfrm>
      </p:grpSpPr>
      <p:sp>
        <p:nvSpPr>
          <p:cNvPr id="2880" name="Google Shape;2880;p10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Challenge:</a:t>
            </a:r>
            <a:r>
              <a:rPr lang="en" sz="3000">
                <a:latin typeface="Roboto Light"/>
                <a:ea typeface="Roboto Light"/>
                <a:cs typeface="Roboto Light"/>
                <a:sym typeface="Roboto Light"/>
              </a:rPr>
              <a:t> </a:t>
            </a:r>
            <a:br>
              <a:rPr lang="en" sz="3000">
                <a:latin typeface="Roboto Light"/>
                <a:ea typeface="Roboto Light"/>
                <a:cs typeface="Roboto Light"/>
                <a:sym typeface="Roboto Light"/>
              </a:rPr>
            </a:br>
            <a:r>
              <a:rPr lang="en" sz="3000">
                <a:latin typeface="Roboto Light"/>
                <a:ea typeface="Roboto Light"/>
                <a:cs typeface="Roboto Light"/>
                <a:sym typeface="Roboto Light"/>
              </a:rPr>
              <a:t>Git Add, Commit, Push</a:t>
            </a:r>
            <a:endParaRPr sz="3000">
              <a:latin typeface="Roboto Light"/>
              <a:ea typeface="Roboto Light"/>
              <a:cs typeface="Roboto Light"/>
              <a:sym typeface="Roboto Light"/>
            </a:endParaRPr>
          </a:p>
        </p:txBody>
      </p:sp>
      <p:sp>
        <p:nvSpPr>
          <p:cNvPr id="2881" name="Google Shape;2881;p10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15 minutes</a:t>
            </a:r>
            <a:endParaRPr/>
          </a:p>
        </p:txBody>
      </p:sp>
      <p:sp>
        <p:nvSpPr>
          <p:cNvPr id="2882" name="Google Shape;2882;p1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6" name="Shape 2886"/>
        <p:cNvGrpSpPr/>
        <p:nvPr/>
      </p:nvGrpSpPr>
      <p:grpSpPr>
        <a:xfrm>
          <a:off x="0" y="0"/>
          <a:ext cx="0" cy="0"/>
          <a:chOff x="0" y="0"/>
          <a:chExt cx="0" cy="0"/>
        </a:xfrm>
      </p:grpSpPr>
      <p:sp>
        <p:nvSpPr>
          <p:cNvPr id="2887" name="Google Shape;2887;p10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Inconsolata"/>
                <a:ea typeface="Inconsolata"/>
                <a:cs typeface="Inconsolata"/>
                <a:sym typeface="Inconsolata"/>
              </a:rPr>
              <a:t>Git Add, Commit, Push</a:t>
            </a:r>
            <a:endParaRPr>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SzPts val="2400"/>
              <a:buNone/>
            </a:pPr>
            <a:r>
              <a:t/>
            </a:r>
            <a:endParaRPr/>
          </a:p>
        </p:txBody>
      </p:sp>
      <p:sp>
        <p:nvSpPr>
          <p:cNvPr id="2888" name="Google Shape;2888;p105"/>
          <p:cNvSpPr txBox="1"/>
          <p:nvPr>
            <p:ph idx="3" type="subTitle"/>
          </p:nvPr>
        </p:nvSpPr>
        <p:spPr>
          <a:xfrm>
            <a:off x="0" y="675975"/>
            <a:ext cx="9144000" cy="3487800"/>
          </a:xfrm>
          <a:prstGeom prst="rect">
            <a:avLst/>
          </a:prstGeom>
          <a:noFill/>
          <a:ln>
            <a:noFill/>
          </a:ln>
        </p:spPr>
        <p:txBody>
          <a:bodyPr anchorCtr="0" anchor="t" bIns="0" lIns="457200" spcFirstLastPara="1" rIns="457200" wrap="square" tIns="91425">
            <a:noAutofit/>
          </a:bodyPr>
          <a:lstStyle/>
          <a:p>
            <a:pPr indent="0" lvl="0" marL="0" rtl="0" algn="l">
              <a:lnSpc>
                <a:spcPct val="113000"/>
              </a:lnSpc>
              <a:spcBef>
                <a:spcPts val="0"/>
              </a:spcBef>
              <a:spcAft>
                <a:spcPts val="0"/>
              </a:spcAft>
              <a:buClr>
                <a:schemeClr val="dk1"/>
              </a:buClr>
              <a:buSzPts val="1100"/>
              <a:buFont typeface="Arial"/>
              <a:buNone/>
            </a:pPr>
            <a:r>
              <a:rPr b="1" lang="en" sz="1600">
                <a:solidFill>
                  <a:schemeClr val="dk1"/>
                </a:solidFill>
              </a:rPr>
              <a:t>Using GitHub and the command line:</a:t>
            </a:r>
            <a:endParaRPr b="1" sz="1600">
              <a:solidFill>
                <a:schemeClr val="dk1"/>
              </a:solidFill>
            </a:endParaRPr>
          </a:p>
          <a:p>
            <a:pPr indent="-193040" lvl="0" marL="320040" rtl="0" algn="l">
              <a:lnSpc>
                <a:spcPct val="113000"/>
              </a:lnSpc>
              <a:spcBef>
                <a:spcPts val="800"/>
              </a:spcBef>
              <a:spcAft>
                <a:spcPts val="0"/>
              </a:spcAft>
              <a:buClr>
                <a:schemeClr val="dk1"/>
              </a:buClr>
              <a:buSzPts val="1600"/>
              <a:buFont typeface="Roboto"/>
              <a:buAutoNum type="arabicPeriod"/>
            </a:pPr>
            <a:r>
              <a:rPr lang="en" sz="1600">
                <a:solidFill>
                  <a:schemeClr val="dk1"/>
                </a:solidFill>
              </a:rPr>
              <a:t>Create a new </a:t>
            </a:r>
            <a:r>
              <a:rPr b="1" lang="en" sz="1600">
                <a:solidFill>
                  <a:schemeClr val="dk1"/>
                </a:solidFill>
              </a:rPr>
              <a:t>public GitHub repository </a:t>
            </a:r>
            <a:r>
              <a:rPr lang="en" sz="1600">
                <a:solidFill>
                  <a:schemeClr val="dk1"/>
                </a:solidFill>
              </a:rPr>
              <a:t>and name it whatever you like. Be sure to check </a:t>
            </a:r>
            <a:br>
              <a:rPr lang="en" sz="1600">
                <a:solidFill>
                  <a:schemeClr val="dk1"/>
                </a:solidFill>
              </a:rPr>
            </a:br>
            <a:r>
              <a:rPr lang="en" sz="1600">
                <a:solidFill>
                  <a:schemeClr val="dk1"/>
                </a:solidFill>
              </a:rPr>
              <a:t>the box to initialize this repository with a README.</a:t>
            </a:r>
            <a:endParaRPr sz="1600">
              <a:solidFill>
                <a:schemeClr val="dk1"/>
              </a:solidFill>
            </a:endParaRPr>
          </a:p>
          <a:p>
            <a:pPr indent="-193040" lvl="0" marL="320040" rtl="0" algn="l">
              <a:lnSpc>
                <a:spcPct val="113000"/>
              </a:lnSpc>
              <a:spcBef>
                <a:spcPts val="0"/>
              </a:spcBef>
              <a:spcAft>
                <a:spcPts val="0"/>
              </a:spcAft>
              <a:buClr>
                <a:schemeClr val="dk1"/>
              </a:buClr>
              <a:buSzPts val="1600"/>
              <a:buFont typeface="Roboto"/>
              <a:buAutoNum type="arabicPeriod"/>
            </a:pPr>
            <a:r>
              <a:rPr b="1" lang="en" sz="1600">
                <a:solidFill>
                  <a:schemeClr val="dk1"/>
                </a:solidFill>
              </a:rPr>
              <a:t>Clone</a:t>
            </a:r>
            <a:r>
              <a:rPr lang="en" sz="1600">
                <a:solidFill>
                  <a:schemeClr val="dk1"/>
                </a:solidFill>
              </a:rPr>
              <a:t> the repo to your local directory. </a:t>
            </a:r>
            <a:endParaRPr sz="1600">
              <a:solidFill>
                <a:schemeClr val="dk1"/>
              </a:solidFill>
            </a:endParaRPr>
          </a:p>
          <a:p>
            <a:pPr indent="-193040" lvl="0" marL="320040" rtl="0" algn="l">
              <a:lnSpc>
                <a:spcPct val="113000"/>
              </a:lnSpc>
              <a:spcBef>
                <a:spcPts val="0"/>
              </a:spcBef>
              <a:spcAft>
                <a:spcPts val="0"/>
              </a:spcAft>
              <a:buClr>
                <a:schemeClr val="dk1"/>
              </a:buClr>
              <a:buSzPts val="1600"/>
              <a:buFont typeface="Roboto"/>
              <a:buAutoNum type="arabicPeriod"/>
            </a:pPr>
            <a:r>
              <a:rPr lang="en" sz="1600">
                <a:solidFill>
                  <a:schemeClr val="dk1"/>
                </a:solidFill>
              </a:rPr>
              <a:t>Create an </a:t>
            </a:r>
            <a:r>
              <a:rPr b="1" lang="en" sz="1600">
                <a:solidFill>
                  <a:schemeClr val="dk1"/>
                </a:solidFill>
              </a:rPr>
              <a:t>HTML file</a:t>
            </a:r>
            <a:r>
              <a:rPr lang="en" sz="1600">
                <a:solidFill>
                  <a:schemeClr val="dk1"/>
                </a:solidFill>
              </a:rPr>
              <a:t> inside the local directory.</a:t>
            </a:r>
            <a:endParaRPr sz="1600">
              <a:solidFill>
                <a:schemeClr val="dk1"/>
              </a:solidFill>
            </a:endParaRPr>
          </a:p>
          <a:p>
            <a:pPr indent="-193040" lvl="0" marL="320040" rtl="0" algn="l">
              <a:lnSpc>
                <a:spcPct val="113000"/>
              </a:lnSpc>
              <a:spcBef>
                <a:spcPts val="0"/>
              </a:spcBef>
              <a:spcAft>
                <a:spcPts val="0"/>
              </a:spcAft>
              <a:buClr>
                <a:schemeClr val="dk1"/>
              </a:buClr>
              <a:buSzPts val="1600"/>
              <a:buFont typeface="Roboto"/>
              <a:buAutoNum type="arabicPeriod"/>
            </a:pPr>
            <a:r>
              <a:rPr b="1" lang="en" sz="1600">
                <a:solidFill>
                  <a:schemeClr val="dk1"/>
                </a:solidFill>
              </a:rPr>
              <a:t>Add, commit</a:t>
            </a:r>
            <a:r>
              <a:rPr lang="en" sz="1600">
                <a:solidFill>
                  <a:schemeClr val="dk1"/>
                </a:solidFill>
              </a:rPr>
              <a:t>, and </a:t>
            </a:r>
            <a:r>
              <a:rPr b="1" lang="en" sz="1600">
                <a:solidFill>
                  <a:schemeClr val="dk1"/>
                </a:solidFill>
              </a:rPr>
              <a:t>push</a:t>
            </a:r>
            <a:r>
              <a:rPr lang="en" sz="1600">
                <a:solidFill>
                  <a:schemeClr val="dk1"/>
                </a:solidFill>
              </a:rPr>
              <a:t> the code to GitHub.</a:t>
            </a:r>
            <a:endParaRPr sz="1600">
              <a:solidFill>
                <a:schemeClr val="dk1"/>
              </a:solidFill>
            </a:endParaRPr>
          </a:p>
          <a:p>
            <a:pPr indent="0" lvl="0" marL="0" rtl="0" algn="l">
              <a:lnSpc>
                <a:spcPct val="113000"/>
              </a:lnSpc>
              <a:spcBef>
                <a:spcPts val="800"/>
              </a:spcBef>
              <a:spcAft>
                <a:spcPts val="0"/>
              </a:spcAft>
              <a:buClr>
                <a:schemeClr val="dk1"/>
              </a:buClr>
              <a:buSzPts val="1100"/>
              <a:buFont typeface="Arial"/>
              <a:buNone/>
            </a:pPr>
            <a:r>
              <a:rPr b="1" lang="en" sz="1600">
                <a:solidFill>
                  <a:schemeClr val="dk1"/>
                </a:solidFill>
              </a:rPr>
              <a:t>Bonus:</a:t>
            </a:r>
            <a:endParaRPr b="1" sz="1600">
              <a:solidFill>
                <a:schemeClr val="dk1"/>
              </a:solidFill>
            </a:endParaRPr>
          </a:p>
          <a:p>
            <a:pPr indent="-193040" lvl="0" marL="320040" rtl="0" algn="l">
              <a:lnSpc>
                <a:spcPct val="113000"/>
              </a:lnSpc>
              <a:spcBef>
                <a:spcPts val="800"/>
              </a:spcBef>
              <a:spcAft>
                <a:spcPts val="0"/>
              </a:spcAft>
              <a:buClr>
                <a:schemeClr val="dk1"/>
              </a:buClr>
              <a:buSzPts val="1600"/>
              <a:buFont typeface="Roboto"/>
              <a:buAutoNum type="arabicPeriod"/>
            </a:pPr>
            <a:r>
              <a:rPr lang="en" sz="1600">
                <a:solidFill>
                  <a:schemeClr val="dk1"/>
                </a:solidFill>
              </a:rPr>
              <a:t>Find a partner in class, and </a:t>
            </a:r>
            <a:r>
              <a:rPr b="1" lang="en" sz="1600">
                <a:solidFill>
                  <a:schemeClr val="dk1"/>
                </a:solidFill>
              </a:rPr>
              <a:t>fork</a:t>
            </a:r>
            <a:r>
              <a:rPr lang="en" sz="1600">
                <a:solidFill>
                  <a:schemeClr val="dk1"/>
                </a:solidFill>
              </a:rPr>
              <a:t> </a:t>
            </a:r>
            <a:r>
              <a:rPr i="1" lang="en" sz="1600">
                <a:solidFill>
                  <a:schemeClr val="dk1"/>
                </a:solidFill>
              </a:rPr>
              <a:t>their</a:t>
            </a:r>
            <a:r>
              <a:rPr lang="en" sz="1600">
                <a:solidFill>
                  <a:schemeClr val="dk1"/>
                </a:solidFill>
              </a:rPr>
              <a:t> repository to your own GitHub account. </a:t>
            </a:r>
            <a:br>
              <a:rPr lang="en" sz="1600">
                <a:solidFill>
                  <a:schemeClr val="dk1"/>
                </a:solidFill>
              </a:rPr>
            </a:br>
            <a:r>
              <a:rPr lang="en" sz="1600">
                <a:solidFill>
                  <a:schemeClr val="dk1"/>
                </a:solidFill>
              </a:rPr>
              <a:t>Clone this forked repository to your local directory.</a:t>
            </a:r>
            <a:endParaRPr sz="1600">
              <a:solidFill>
                <a:schemeClr val="dk1"/>
              </a:solidFill>
            </a:endParaRPr>
          </a:p>
          <a:p>
            <a:pPr indent="-193040" lvl="0" marL="320040" rtl="0" algn="l">
              <a:lnSpc>
                <a:spcPct val="113000"/>
              </a:lnSpc>
              <a:spcBef>
                <a:spcPts val="0"/>
              </a:spcBef>
              <a:spcAft>
                <a:spcPts val="0"/>
              </a:spcAft>
              <a:buClr>
                <a:schemeClr val="dk1"/>
              </a:buClr>
              <a:buSzPts val="1600"/>
              <a:buFont typeface="Roboto"/>
              <a:buAutoNum type="arabicPeriod"/>
            </a:pPr>
            <a:r>
              <a:rPr b="1" lang="en" sz="1600">
                <a:solidFill>
                  <a:schemeClr val="dk1"/>
                </a:solidFill>
              </a:rPr>
              <a:t>Add, commit, </a:t>
            </a:r>
            <a:r>
              <a:rPr lang="en" sz="1600">
                <a:solidFill>
                  <a:schemeClr val="dk1"/>
                </a:solidFill>
              </a:rPr>
              <a:t>and </a:t>
            </a:r>
            <a:r>
              <a:rPr b="1" lang="en" sz="1600">
                <a:solidFill>
                  <a:schemeClr val="dk1"/>
                </a:solidFill>
              </a:rPr>
              <a:t>push</a:t>
            </a:r>
            <a:r>
              <a:rPr lang="en" sz="1600">
                <a:solidFill>
                  <a:schemeClr val="dk1"/>
                </a:solidFill>
              </a:rPr>
              <a:t> the code back to your forked copy. </a:t>
            </a:r>
            <a:endParaRPr sz="1600">
              <a:solidFill>
                <a:schemeClr val="dk1"/>
              </a:solidFill>
            </a:endParaRPr>
          </a:p>
          <a:p>
            <a:pPr indent="-193040" lvl="0" marL="320040" rtl="0" algn="l">
              <a:lnSpc>
                <a:spcPct val="113000"/>
              </a:lnSpc>
              <a:spcBef>
                <a:spcPts val="0"/>
              </a:spcBef>
              <a:spcAft>
                <a:spcPts val="0"/>
              </a:spcAft>
              <a:buClr>
                <a:schemeClr val="dk1"/>
              </a:buClr>
              <a:buSzPts val="1600"/>
              <a:buFont typeface="Roboto"/>
              <a:buAutoNum type="arabicPeriod"/>
            </a:pPr>
            <a:r>
              <a:rPr lang="en" sz="1600">
                <a:solidFill>
                  <a:schemeClr val="dk1"/>
                </a:solidFill>
              </a:rPr>
              <a:t>Submit a </a:t>
            </a:r>
            <a:r>
              <a:rPr b="1" lang="en" sz="1600">
                <a:solidFill>
                  <a:schemeClr val="dk1"/>
                </a:solidFill>
              </a:rPr>
              <a:t>pull request</a:t>
            </a:r>
            <a:r>
              <a:rPr lang="en" sz="1600">
                <a:solidFill>
                  <a:schemeClr val="dk1"/>
                </a:solidFill>
              </a:rPr>
              <a:t> to send your changes to your partner’s repo.</a:t>
            </a:r>
            <a:endParaRPr sz="1600">
              <a:solidFill>
                <a:schemeClr val="dk1"/>
              </a:solidFill>
            </a:endParaRPr>
          </a:p>
          <a:p>
            <a:pPr indent="0" lvl="0" marL="0" rtl="0" algn="l">
              <a:lnSpc>
                <a:spcPct val="100000"/>
              </a:lnSpc>
              <a:spcBef>
                <a:spcPts val="80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80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800"/>
              </a:spcBef>
              <a:spcAft>
                <a:spcPts val="0"/>
              </a:spcAft>
              <a:buSzPts val="1800"/>
              <a:buNone/>
            </a:pPr>
            <a:r>
              <a:t/>
            </a:r>
            <a:endParaRPr/>
          </a:p>
        </p:txBody>
      </p:sp>
      <p:sp>
        <p:nvSpPr>
          <p:cNvPr id="2889" name="Google Shape;2889;p10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15 Minutes</a:t>
            </a:r>
            <a:endParaRPr>
              <a:solidFill>
                <a:schemeClr val="dk1"/>
              </a:solidFill>
            </a:endParaRPr>
          </a:p>
          <a:p>
            <a:pPr indent="0" lvl="0" marL="0" rtl="0" algn="r">
              <a:lnSpc>
                <a:spcPct val="100000"/>
              </a:lnSpc>
              <a:spcBef>
                <a:spcPts val="0"/>
              </a:spcBef>
              <a:spcAft>
                <a:spcPts val="0"/>
              </a:spcAft>
              <a:buSzPts val="1000"/>
              <a:buNone/>
            </a:pPr>
            <a:r>
              <a:t/>
            </a:r>
            <a:endParaRPr/>
          </a:p>
        </p:txBody>
      </p:sp>
      <p:sp>
        <p:nvSpPr>
          <p:cNvPr id="2890" name="Google Shape;2890;p10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4" name="Shape 2894"/>
        <p:cNvGrpSpPr/>
        <p:nvPr/>
      </p:nvGrpSpPr>
      <p:grpSpPr>
        <a:xfrm>
          <a:off x="0" y="0"/>
          <a:ext cx="0" cy="0"/>
          <a:chOff x="0" y="0"/>
          <a:chExt cx="0" cy="0"/>
        </a:xfrm>
      </p:grpSpPr>
      <p:sp>
        <p:nvSpPr>
          <p:cNvPr id="2895" name="Google Shape;2895;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Still a Bit Lost? Don’t Worry!</a:t>
            </a:r>
            <a:endParaRPr/>
          </a:p>
        </p:txBody>
      </p:sp>
      <p:sp>
        <p:nvSpPr>
          <p:cNvPr id="2896" name="Google Shape;2896;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Follow this handy guide!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800"/>
              <a:buNone/>
            </a:pPr>
            <a:r>
              <a:t/>
            </a:r>
            <a:endParaRPr/>
          </a:p>
        </p:txBody>
      </p:sp>
      <p:sp>
        <p:nvSpPr>
          <p:cNvPr id="2897" name="Google Shape;2897;p10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p>
            <a:pPr indent="0" lvl="0" marL="0" rtl="0" algn="l">
              <a:lnSpc>
                <a:spcPct val="100000"/>
              </a:lnSpc>
              <a:spcBef>
                <a:spcPts val="0"/>
              </a:spcBef>
              <a:spcAft>
                <a:spcPts val="800"/>
              </a:spcAft>
              <a:buSzPts val="1400"/>
              <a:buNone/>
            </a:pPr>
            <a:r>
              <a:rPr lang="en"/>
              <a:t>Practice a few times on your own before the next class.</a:t>
            </a:r>
            <a:endParaRPr/>
          </a:p>
        </p:txBody>
      </p:sp>
      <p:pic>
        <p:nvPicPr>
          <p:cNvPr descr="Picture 2" id="2898" name="Google Shape;2898;p106"/>
          <p:cNvPicPr preferRelativeResize="0"/>
          <p:nvPr/>
        </p:nvPicPr>
        <p:blipFill rotWithShape="1">
          <a:blip r:embed="rId3">
            <a:alphaModFix/>
          </a:blip>
          <a:srcRect b="0" l="0" r="0" t="0"/>
          <a:stretch/>
        </p:blipFill>
        <p:spPr>
          <a:xfrm>
            <a:off x="5024231" y="878515"/>
            <a:ext cx="3636170" cy="3693320"/>
          </a:xfrm>
          <a:prstGeom prst="rect">
            <a:avLst/>
          </a:prstGeom>
          <a:noFill/>
          <a:ln cap="flat" cmpd="sng" w="9525">
            <a:solidFill>
              <a:srgbClr val="5B9BD5"/>
            </a:solidFill>
            <a:prstDash val="solid"/>
            <a:round/>
            <a:headEnd len="sm" w="sm" type="none"/>
            <a:tailEnd len="sm" w="sm" type="none"/>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2" name="Shape 2902"/>
        <p:cNvGrpSpPr/>
        <p:nvPr/>
      </p:nvGrpSpPr>
      <p:grpSpPr>
        <a:xfrm>
          <a:off x="0" y="0"/>
          <a:ext cx="0" cy="0"/>
          <a:chOff x="0" y="0"/>
          <a:chExt cx="0" cy="0"/>
        </a:xfrm>
      </p:grpSpPr>
      <p:sp>
        <p:nvSpPr>
          <p:cNvPr id="2903" name="Google Shape;2903;p107"/>
          <p:cNvSpPr txBox="1"/>
          <p:nvPr>
            <p:ph type="title"/>
          </p:nvPr>
        </p:nvSpPr>
        <p:spPr>
          <a:xfrm>
            <a:off x="274350" y="2474150"/>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1800">
                <a:latin typeface="Roboto"/>
                <a:ea typeface="Roboto"/>
                <a:cs typeface="Roboto"/>
                <a:sym typeface="Roboto"/>
              </a:rPr>
              <a:t>If you’re still lost, here’s a (free) course on how to use GitHub: </a:t>
            </a:r>
            <a:endParaRPr b="1" sz="1800">
              <a:latin typeface="Roboto"/>
              <a:ea typeface="Roboto"/>
              <a:cs typeface="Roboto"/>
              <a:sym typeface="Roboto"/>
            </a:endParaRPr>
          </a:p>
          <a:p>
            <a:pPr indent="0" lvl="0" marL="0" rtl="0" algn="ctr">
              <a:lnSpc>
                <a:spcPct val="100000"/>
              </a:lnSpc>
              <a:spcBef>
                <a:spcPts val="0"/>
              </a:spcBef>
              <a:spcAft>
                <a:spcPts val="0"/>
              </a:spcAft>
              <a:buClr>
                <a:schemeClr val="dk1"/>
              </a:buClr>
              <a:buSzPts val="1100"/>
              <a:buFont typeface="Arial"/>
              <a:buNone/>
            </a:pPr>
            <a:r>
              <a:rPr lang="en" sz="1800" u="sng">
                <a:solidFill>
                  <a:schemeClr val="hlink"/>
                </a:solidFill>
                <a:latin typeface="Roboto Light"/>
                <a:ea typeface="Roboto Light"/>
                <a:cs typeface="Roboto Light"/>
                <a:sym typeface="Roboto Light"/>
                <a:hlinkClick r:id="rId3"/>
              </a:rPr>
              <a:t>codeschool.com/courses/try-git</a:t>
            </a:r>
            <a:endParaRPr sz="1800">
              <a:latin typeface="Roboto Light"/>
              <a:ea typeface="Roboto Light"/>
              <a:cs typeface="Roboto Light"/>
              <a:sym typeface="Roboto Light"/>
            </a:endParaRPr>
          </a:p>
          <a:p>
            <a:pPr indent="0" lvl="0" marL="0" rtl="0" algn="ctr">
              <a:lnSpc>
                <a:spcPct val="100000"/>
              </a:lnSpc>
              <a:spcBef>
                <a:spcPts val="0"/>
              </a:spcBef>
              <a:spcAft>
                <a:spcPts val="0"/>
              </a:spcAft>
              <a:buSzPts val="1800"/>
              <a:buNone/>
            </a:pPr>
            <a:r>
              <a:t/>
            </a:r>
            <a:endParaRPr sz="1800">
              <a:latin typeface="Roboto Light"/>
              <a:ea typeface="Roboto Light"/>
              <a:cs typeface="Roboto Light"/>
              <a:sym typeface="Roboto Light"/>
            </a:endParaRPr>
          </a:p>
        </p:txBody>
      </p:sp>
      <p:pic>
        <p:nvPicPr>
          <p:cNvPr id="2904" name="Google Shape;2904;p107"/>
          <p:cNvPicPr preferRelativeResize="0"/>
          <p:nvPr/>
        </p:nvPicPr>
        <p:blipFill rotWithShape="1">
          <a:blip r:embed="rId4">
            <a:alphaModFix/>
          </a:blip>
          <a:srcRect b="0" l="0" r="0" t="0"/>
          <a:stretch/>
        </p:blipFill>
        <p:spPr>
          <a:xfrm>
            <a:off x="3877225" y="1320300"/>
            <a:ext cx="1149174" cy="114917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8" name="Shape 2908"/>
        <p:cNvGrpSpPr/>
        <p:nvPr/>
      </p:nvGrpSpPr>
      <p:grpSpPr>
        <a:xfrm>
          <a:off x="0" y="0"/>
          <a:ext cx="0" cy="0"/>
          <a:chOff x="0" y="0"/>
          <a:chExt cx="0" cy="0"/>
        </a:xfrm>
      </p:grpSpPr>
      <p:sp>
        <p:nvSpPr>
          <p:cNvPr id="2909" name="Google Shape;2909;p10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Next Class</a:t>
            </a:r>
            <a:endParaRPr/>
          </a:p>
        </p:txBody>
      </p:sp>
      <p:sp>
        <p:nvSpPr>
          <p:cNvPr id="2910" name="Google Shape;2910;p10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600"/>
              <a:buNone/>
            </a:pPr>
            <a:r>
              <a:rPr lang="en" sz="3600"/>
              <a:t>Homework Assignment</a:t>
            </a:r>
            <a:endParaRPr sz="36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5" name="Shape 2915"/>
        <p:cNvGrpSpPr/>
        <p:nvPr/>
      </p:nvGrpSpPr>
      <p:grpSpPr>
        <a:xfrm>
          <a:off x="0" y="0"/>
          <a:ext cx="0" cy="0"/>
          <a:chOff x="0" y="0"/>
          <a:chExt cx="0" cy="0"/>
        </a:xfrm>
      </p:grpSpPr>
      <p:sp>
        <p:nvSpPr>
          <p:cNvPr id="2916" name="Google Shape;2916;p1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Homework Assignment </a:t>
            </a:r>
            <a:endParaRPr/>
          </a:p>
        </p:txBody>
      </p:sp>
      <p:sp>
        <p:nvSpPr>
          <p:cNvPr id="2917" name="Google Shape;2917;p10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b="1" lang="en"/>
              <a:t>Due Date: </a:t>
            </a:r>
            <a:r>
              <a:rPr lang="en"/>
              <a:t>Next Class</a:t>
            </a:r>
            <a:endParaRPr/>
          </a:p>
        </p:txBody>
      </p:sp>
      <p:sp>
        <p:nvSpPr>
          <p:cNvPr id="2918" name="Google Shape;2918;p109"/>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19" name="Google Shape;2919;p109"/>
          <p:cNvGrpSpPr/>
          <p:nvPr/>
        </p:nvGrpSpPr>
        <p:grpSpPr>
          <a:xfrm>
            <a:off x="457200" y="921613"/>
            <a:ext cx="776889" cy="621300"/>
            <a:chOff x="457200" y="1378813"/>
            <a:chExt cx="776889" cy="621300"/>
          </a:xfrm>
        </p:grpSpPr>
        <p:sp>
          <p:nvSpPr>
            <p:cNvPr id="2920" name="Google Shape;2920;p10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921" name="Google Shape;2921;p10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2" name="Google Shape;2922;p109"/>
          <p:cNvGrpSpPr/>
          <p:nvPr/>
        </p:nvGrpSpPr>
        <p:grpSpPr>
          <a:xfrm>
            <a:off x="457200" y="1771525"/>
            <a:ext cx="776889" cy="621300"/>
            <a:chOff x="457200" y="1378813"/>
            <a:chExt cx="776889" cy="621300"/>
          </a:xfrm>
        </p:grpSpPr>
        <p:sp>
          <p:nvSpPr>
            <p:cNvPr id="2923" name="Google Shape;2923;p10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924" name="Google Shape;2924;p10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5" name="Google Shape;2925;p109"/>
          <p:cNvGrpSpPr/>
          <p:nvPr/>
        </p:nvGrpSpPr>
        <p:grpSpPr>
          <a:xfrm>
            <a:off x="457200" y="2616650"/>
            <a:ext cx="776889" cy="621300"/>
            <a:chOff x="457200" y="1378813"/>
            <a:chExt cx="776889" cy="621300"/>
          </a:xfrm>
        </p:grpSpPr>
        <p:sp>
          <p:nvSpPr>
            <p:cNvPr id="2926" name="Google Shape;2926;p10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927" name="Google Shape;2927;p10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8" name="Google Shape;2928;p109"/>
          <p:cNvSpPr txBox="1"/>
          <p:nvPr>
            <p:ph idx="2" type="subTitle"/>
          </p:nvPr>
        </p:nvSpPr>
        <p:spPr>
          <a:xfrm>
            <a:off x="-12300" y="94080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Roboto"/>
              <a:buNone/>
            </a:pPr>
            <a:r>
              <a:rPr b="0" i="0" lang="en" sz="1400" u="none" cap="none" strike="noStrike">
                <a:solidFill>
                  <a:srgbClr val="000000"/>
                </a:solidFill>
                <a:latin typeface="Roboto"/>
                <a:ea typeface="Roboto"/>
                <a:cs typeface="Roboto"/>
                <a:sym typeface="Roboto"/>
              </a:rPr>
              <a:t>Figure out where the GitHub repo is for our class. </a:t>
            </a:r>
            <a:endParaRPr b="0" i="0" sz="1400" u="none" cap="none" strike="noStrike">
              <a:solidFill>
                <a:srgbClr val="000000"/>
              </a:solidFill>
              <a:latin typeface="Roboto"/>
              <a:ea typeface="Roboto"/>
              <a:cs typeface="Roboto"/>
              <a:sym typeface="Roboto"/>
            </a:endParaRPr>
          </a:p>
        </p:txBody>
      </p:sp>
      <p:sp>
        <p:nvSpPr>
          <p:cNvPr id="2929" name="Google Shape;2929;p109"/>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109"/>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109"/>
          <p:cNvSpPr txBox="1"/>
          <p:nvPr>
            <p:ph idx="2" type="subTitle"/>
          </p:nvPr>
        </p:nvSpPr>
        <p:spPr>
          <a:xfrm>
            <a:off x="-12300" y="1776338"/>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800"/>
              <a:buNone/>
            </a:pPr>
            <a:r>
              <a:rPr lang="en"/>
              <a:t>Redo the Terminal example from today’s class. </a:t>
            </a:r>
            <a:endParaRPr/>
          </a:p>
        </p:txBody>
      </p:sp>
      <p:sp>
        <p:nvSpPr>
          <p:cNvPr id="2932" name="Google Shape;2932;p109"/>
          <p:cNvSpPr txBox="1"/>
          <p:nvPr>
            <p:ph idx="4"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Redo the HTML example from today’s class. </a:t>
            </a:r>
            <a:br>
              <a:rPr b="0" i="0" lang="en" sz="1000" u="none" cap="none" strike="noStrike">
                <a:solidFill>
                  <a:srgbClr val="000000"/>
                </a:solidFill>
                <a:latin typeface="Roboto"/>
                <a:ea typeface="Roboto"/>
                <a:cs typeface="Roboto"/>
                <a:sym typeface="Roboto"/>
              </a:rPr>
            </a:br>
            <a:r>
              <a:rPr b="0" i="0" lang="en" sz="1000" u="none" cap="none" strike="noStrike">
                <a:solidFill>
                  <a:srgbClr val="000000"/>
                </a:solidFill>
                <a:latin typeface="Roboto"/>
                <a:ea typeface="Roboto"/>
                <a:cs typeface="Roboto"/>
                <a:sym typeface="Roboto"/>
              </a:rPr>
              <a:t>(Watch the </a:t>
            </a:r>
            <a:r>
              <a:rPr b="0" i="0" lang="en" sz="1000" u="sng" cap="none" strike="noStrike">
                <a:solidFill>
                  <a:schemeClr val="hlink"/>
                </a:solidFill>
                <a:latin typeface="Roboto"/>
                <a:ea typeface="Roboto"/>
                <a:cs typeface="Roboto"/>
                <a:sym typeface="Roboto"/>
                <a:hlinkClick r:id="rId3"/>
              </a:rPr>
              <a:t>walkthrough video</a:t>
            </a:r>
            <a:r>
              <a:rPr b="0" i="0" lang="en" sz="1000" u="none" cap="none" strike="noStrike">
                <a:solidFill>
                  <a:srgbClr val="000000"/>
                </a:solidFill>
                <a:latin typeface="Roboto"/>
                <a:ea typeface="Roboto"/>
                <a:cs typeface="Roboto"/>
                <a:sym typeface="Roboto"/>
              </a:rPr>
              <a:t> if you feel a bit lost.)</a:t>
            </a:r>
            <a:endParaRPr b="0" i="0" sz="1000" u="none" cap="none" strike="noStrike">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sp>
        <p:nvSpPr>
          <p:cNvPr id="1646" name="Google Shape;1646;p11"/>
          <p:cNvSpPr/>
          <p:nvPr/>
        </p:nvSpPr>
        <p:spPr>
          <a:xfrm>
            <a:off x="162845" y="211906"/>
            <a:ext cx="8818313" cy="4808363"/>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grpSp>
        <p:nvGrpSpPr>
          <p:cNvPr id="1647" name="Google Shape;1647;p11"/>
          <p:cNvGrpSpPr/>
          <p:nvPr/>
        </p:nvGrpSpPr>
        <p:grpSpPr>
          <a:xfrm>
            <a:off x="718556" y="1169297"/>
            <a:ext cx="3315263" cy="1082250"/>
            <a:chOff x="-4" y="-6"/>
            <a:chExt cx="8840700" cy="2886000"/>
          </a:xfrm>
        </p:grpSpPr>
        <p:sp>
          <p:nvSpPr>
            <p:cNvPr id="1648" name="Google Shape;1648;p11"/>
            <p:cNvSpPr txBox="1"/>
            <p:nvPr/>
          </p:nvSpPr>
          <p:spPr>
            <a:xfrm>
              <a:off x="-4" y="-6"/>
              <a:ext cx="8840700" cy="28860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SzPts val="2250"/>
                <a:buFont typeface="Arial"/>
                <a:buNone/>
              </a:pPr>
              <a:r>
                <a:rPr b="1" i="0" lang="en" sz="2250" u="none" cap="none" strike="noStrike">
                  <a:solidFill>
                    <a:srgbClr val="000000"/>
                  </a:solidFill>
                  <a:latin typeface="Helvetica Neue"/>
                  <a:ea typeface="Helvetica Neue"/>
                  <a:cs typeface="Helvetica Neue"/>
                  <a:sym typeface="Helvetica Neue"/>
                </a:rPr>
                <a:t>Dave Leonhardt</a:t>
              </a:r>
              <a:endParaRPr b="1" i="0" sz="225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350"/>
                <a:buFont typeface="Arial"/>
                <a:buNone/>
              </a:pPr>
              <a:r>
                <a:rPr b="1" i="0" lang="en" sz="1350" u="none" cap="none" strike="noStrike">
                  <a:solidFill>
                    <a:srgbClr val="000000"/>
                  </a:solidFill>
                  <a:latin typeface="Helvetica Neue"/>
                  <a:ea typeface="Helvetica Neue"/>
                  <a:cs typeface="Helvetica Neue"/>
                  <a:sym typeface="Helvetica Neue"/>
                </a:rPr>
                <a:t>Instructor</a:t>
              </a:r>
              <a:endParaRPr b="1" i="0" sz="1350" u="none" cap="none" strike="noStrike">
                <a:solidFill>
                  <a:srgbClr val="000000"/>
                </a:solidFill>
                <a:latin typeface="Helvetica Neue"/>
                <a:ea typeface="Helvetica Neue"/>
                <a:cs typeface="Helvetica Neue"/>
                <a:sym typeface="Helvetica Neue"/>
              </a:endParaRPr>
            </a:p>
          </p:txBody>
        </p:sp>
        <p:cxnSp>
          <p:nvCxnSpPr>
            <p:cNvPr id="1649" name="Google Shape;1649;p11"/>
            <p:cNvCxnSpPr/>
            <p:nvPr/>
          </p:nvCxnSpPr>
          <p:spPr>
            <a:xfrm>
              <a:off x="81423" y="2789945"/>
              <a:ext cx="2569500" cy="0"/>
            </a:xfrm>
            <a:prstGeom prst="straightConnector1">
              <a:avLst/>
            </a:prstGeom>
            <a:noFill/>
            <a:ln cap="flat" cmpd="sng" w="50800">
              <a:solidFill>
                <a:srgbClr val="201256"/>
              </a:solidFill>
              <a:prstDash val="solid"/>
              <a:miter lim="400000"/>
              <a:headEnd len="sm" w="sm" type="none"/>
              <a:tailEnd len="sm" w="sm" type="none"/>
            </a:ln>
          </p:spPr>
        </p:cxnSp>
      </p:grpSp>
      <p:sp>
        <p:nvSpPr>
          <p:cNvPr id="1650" name="Google Shape;1650;p11"/>
          <p:cNvSpPr txBox="1"/>
          <p:nvPr/>
        </p:nvSpPr>
        <p:spPr>
          <a:xfrm>
            <a:off x="641597" y="2366981"/>
            <a:ext cx="3085875" cy="2343812"/>
          </a:xfrm>
          <a:prstGeom prst="rect">
            <a:avLst/>
          </a:prstGeom>
          <a:noFill/>
          <a:ln>
            <a:noFill/>
          </a:ln>
        </p:spPr>
        <p:txBody>
          <a:bodyPr anchorCtr="0" anchor="ctr" bIns="19050" lIns="19050" spcFirstLastPara="1" rIns="19050" wrap="square" tIns="19050">
            <a:noAutofit/>
          </a:bodyPr>
          <a:lstStyle/>
          <a:p>
            <a:pPr indent="-285750" lvl="0" marL="345282" marR="0" rtl="0" algn="l">
              <a:lnSpc>
                <a:spcPct val="115000"/>
              </a:lnSpc>
              <a:spcBef>
                <a:spcPts val="375"/>
              </a:spcBef>
              <a:spcAft>
                <a:spcPts val="0"/>
              </a:spcAft>
              <a:buClr>
                <a:srgbClr val="FF0000"/>
              </a:buClr>
              <a:buSzPts val="1238"/>
              <a:buFont typeface="Courier New"/>
              <a:buChar char="o"/>
            </a:pPr>
            <a:r>
              <a:rPr b="0" i="0" lang="en" sz="1238" u="none" cap="none" strike="noStrike">
                <a:solidFill>
                  <a:srgbClr val="222222"/>
                </a:solidFill>
                <a:latin typeface="Arial"/>
                <a:ea typeface="Arial"/>
                <a:cs typeface="Arial"/>
                <a:sym typeface="Arial"/>
              </a:rPr>
              <a:t>I grew up in southern New Jersey and now live in the Fishtown area</a:t>
            </a:r>
            <a:endParaRPr b="0" i="0" sz="1238" u="none" cap="none" strike="noStrike">
              <a:solidFill>
                <a:srgbClr val="222222"/>
              </a:solidFill>
              <a:latin typeface="Arial"/>
              <a:ea typeface="Arial"/>
              <a:cs typeface="Arial"/>
              <a:sym typeface="Arial"/>
            </a:endParaRPr>
          </a:p>
          <a:p>
            <a:pPr indent="-285750" lvl="0" marL="345282" marR="0" rtl="0" algn="l">
              <a:lnSpc>
                <a:spcPct val="115000"/>
              </a:lnSpc>
              <a:spcBef>
                <a:spcPts val="0"/>
              </a:spcBef>
              <a:spcAft>
                <a:spcPts val="0"/>
              </a:spcAft>
              <a:buClr>
                <a:srgbClr val="FF0000"/>
              </a:buClr>
              <a:buSzPts val="1238"/>
              <a:buFont typeface="Courier New"/>
              <a:buChar char="o"/>
            </a:pPr>
            <a:r>
              <a:rPr b="0" i="0" lang="en" sz="1238" u="none" cap="none" strike="noStrike">
                <a:solidFill>
                  <a:srgbClr val="222222"/>
                </a:solidFill>
                <a:latin typeface="Arial"/>
                <a:ea typeface="Arial"/>
                <a:cs typeface="Arial"/>
                <a:sym typeface="Arial"/>
              </a:rPr>
              <a:t>I have a B.S. in Computer Science from Rowan University and am a former Application Engineer/Scrum Master</a:t>
            </a:r>
            <a:endParaRPr b="0" i="0" sz="1238" u="none" cap="none" strike="noStrike">
              <a:solidFill>
                <a:srgbClr val="222222"/>
              </a:solidFill>
              <a:latin typeface="Arial"/>
              <a:ea typeface="Arial"/>
              <a:cs typeface="Arial"/>
              <a:sym typeface="Arial"/>
            </a:endParaRPr>
          </a:p>
          <a:p>
            <a:pPr indent="-285750" lvl="0" marL="345282" marR="0" rtl="0" algn="l">
              <a:lnSpc>
                <a:spcPct val="115000"/>
              </a:lnSpc>
              <a:spcBef>
                <a:spcPts val="0"/>
              </a:spcBef>
              <a:spcAft>
                <a:spcPts val="0"/>
              </a:spcAft>
              <a:buClr>
                <a:srgbClr val="FF0000"/>
              </a:buClr>
              <a:buSzPts val="1238"/>
              <a:buFont typeface="Courier New"/>
              <a:buChar char="o"/>
            </a:pPr>
            <a:r>
              <a:rPr b="0" i="0" lang="en" sz="1238" u="none" cap="none" strike="noStrike">
                <a:solidFill>
                  <a:srgbClr val="222222"/>
                </a:solidFill>
                <a:latin typeface="Arial"/>
                <a:ea typeface="Arial"/>
                <a:cs typeface="Arial"/>
                <a:sym typeface="Arial"/>
              </a:rPr>
              <a:t>Outside of coding I enjoy playing guitar &amp; bass, cooking, video games, and card games</a:t>
            </a:r>
            <a:endParaRPr b="0" i="0" sz="1238" u="none" cap="none" strike="noStrike">
              <a:solidFill>
                <a:srgbClr val="222222"/>
              </a:solidFill>
              <a:latin typeface="Arial"/>
              <a:ea typeface="Arial"/>
              <a:cs typeface="Arial"/>
              <a:sym typeface="Arial"/>
            </a:endParaRPr>
          </a:p>
          <a:p>
            <a:pPr indent="0" lvl="0" marL="0" marR="0" rtl="0" algn="l">
              <a:lnSpc>
                <a:spcPct val="100000"/>
              </a:lnSpc>
              <a:spcBef>
                <a:spcPts val="375"/>
              </a:spcBef>
              <a:spcAft>
                <a:spcPts val="0"/>
              </a:spcAft>
              <a:buClr>
                <a:srgbClr val="000000"/>
              </a:buClr>
              <a:buSzPts val="1388"/>
              <a:buFont typeface="Arial"/>
              <a:buNone/>
            </a:pPr>
            <a:r>
              <a:t/>
            </a:r>
            <a:endParaRPr b="0" i="0" sz="1388" u="none" cap="none" strike="noStrike">
              <a:solidFill>
                <a:srgbClr val="222222"/>
              </a:solidFill>
              <a:highlight>
                <a:srgbClr val="FFFFFF"/>
              </a:highlight>
              <a:latin typeface="Arial"/>
              <a:ea typeface="Arial"/>
              <a:cs typeface="Arial"/>
              <a:sym typeface="Arial"/>
            </a:endParaRPr>
          </a:p>
        </p:txBody>
      </p:sp>
      <p:pic>
        <p:nvPicPr>
          <p:cNvPr id="1651" name="Google Shape;1651;p11"/>
          <p:cNvPicPr preferRelativeResize="0"/>
          <p:nvPr/>
        </p:nvPicPr>
        <p:blipFill rotWithShape="1">
          <a:blip r:embed="rId3">
            <a:alphaModFix/>
          </a:blip>
          <a:srcRect b="0" l="0" r="0" t="0"/>
          <a:stretch/>
        </p:blipFill>
        <p:spPr>
          <a:xfrm>
            <a:off x="5046725" y="240456"/>
            <a:ext cx="3912873" cy="4763954"/>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Google Shape;1656;p12"/>
          <p:cNvSpPr/>
          <p:nvPr/>
        </p:nvSpPr>
        <p:spPr>
          <a:xfrm>
            <a:off x="162836" y="167563"/>
            <a:ext cx="8818313" cy="4808363"/>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grpSp>
        <p:nvGrpSpPr>
          <p:cNvPr id="1657" name="Google Shape;1657;p12"/>
          <p:cNvGrpSpPr/>
          <p:nvPr/>
        </p:nvGrpSpPr>
        <p:grpSpPr>
          <a:xfrm>
            <a:off x="6100209" y="1192406"/>
            <a:ext cx="2813850" cy="1082250"/>
            <a:chOff x="-1961208" y="-76212"/>
            <a:chExt cx="7503600" cy="2886000"/>
          </a:xfrm>
        </p:grpSpPr>
        <p:sp>
          <p:nvSpPr>
            <p:cNvPr id="1658" name="Google Shape;1658;p12"/>
            <p:cNvSpPr txBox="1"/>
            <p:nvPr/>
          </p:nvSpPr>
          <p:spPr>
            <a:xfrm>
              <a:off x="-1961208" y="-76212"/>
              <a:ext cx="7503600" cy="28860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2250"/>
                <a:buFont typeface="Arial"/>
                <a:buNone/>
              </a:pPr>
              <a:r>
                <a:rPr b="1" i="0" lang="en" sz="2250" u="none" cap="none" strike="noStrike">
                  <a:solidFill>
                    <a:srgbClr val="000000"/>
                  </a:solidFill>
                  <a:latin typeface="Helvetica Neue"/>
                  <a:ea typeface="Helvetica Neue"/>
                  <a:cs typeface="Helvetica Neue"/>
                  <a:sym typeface="Helvetica Neue"/>
                </a:rPr>
                <a:t>YOUR </a:t>
              </a:r>
              <a:r>
                <a:rPr b="1" i="0" lang="en" sz="2250" u="none" cap="none" strike="noStrike">
                  <a:solidFill>
                    <a:srgbClr val="424242"/>
                  </a:solidFill>
                  <a:latin typeface="Helvetica Neue"/>
                  <a:ea typeface="Helvetica Neue"/>
                  <a:cs typeface="Helvetica Neue"/>
                  <a:sym typeface="Helvetica Neue"/>
                </a:rPr>
                <a:t> </a:t>
              </a:r>
              <a:endParaRPr b="0" i="0" sz="525"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50"/>
                <a:buFont typeface="Arial"/>
                <a:buNone/>
              </a:pPr>
              <a:r>
                <a:rPr b="1" i="0" lang="en" sz="2250" u="none" cap="none" strike="noStrike">
                  <a:solidFill>
                    <a:srgbClr val="201256"/>
                  </a:solidFill>
                  <a:latin typeface="Helvetica Neue"/>
                  <a:ea typeface="Helvetica Neue"/>
                  <a:cs typeface="Helvetica Neue"/>
                  <a:sym typeface="Helvetica Neue"/>
                </a:rPr>
                <a:t>CAREER SERVICES</a:t>
              </a:r>
              <a:br>
                <a:rPr b="1" i="0" lang="en" sz="2250" u="none" cap="none" strike="noStrike">
                  <a:solidFill>
                    <a:srgbClr val="424242"/>
                  </a:solidFill>
                  <a:latin typeface="Helvetica Neue"/>
                  <a:ea typeface="Helvetica Neue"/>
                  <a:cs typeface="Helvetica Neue"/>
                  <a:sym typeface="Helvetica Neue"/>
                </a:rPr>
              </a:br>
              <a:r>
                <a:rPr b="1" i="0" lang="en" sz="2250" u="none" cap="none" strike="noStrike">
                  <a:solidFill>
                    <a:srgbClr val="000000"/>
                  </a:solidFill>
                  <a:latin typeface="Helvetica Neue"/>
                  <a:ea typeface="Helvetica Neue"/>
                  <a:cs typeface="Helvetica Neue"/>
                  <a:sym typeface="Helvetica Neue"/>
                </a:rPr>
                <a:t>TEAM</a:t>
              </a:r>
              <a:endParaRPr b="0" i="0" sz="525" u="none" cap="none" strike="noStrike">
                <a:solidFill>
                  <a:srgbClr val="000000"/>
                </a:solidFill>
                <a:latin typeface="Arial"/>
                <a:ea typeface="Arial"/>
                <a:cs typeface="Arial"/>
                <a:sym typeface="Arial"/>
              </a:endParaRPr>
            </a:p>
          </p:txBody>
        </p:sp>
        <p:cxnSp>
          <p:nvCxnSpPr>
            <p:cNvPr id="1659" name="Google Shape;1659;p12"/>
            <p:cNvCxnSpPr/>
            <p:nvPr/>
          </p:nvCxnSpPr>
          <p:spPr>
            <a:xfrm>
              <a:off x="117629" y="2778574"/>
              <a:ext cx="3870900" cy="0"/>
            </a:xfrm>
            <a:prstGeom prst="straightConnector1">
              <a:avLst/>
            </a:prstGeom>
            <a:noFill/>
            <a:ln cap="flat" cmpd="sng" w="50800">
              <a:solidFill>
                <a:srgbClr val="201256"/>
              </a:solidFill>
              <a:prstDash val="solid"/>
              <a:miter lim="400000"/>
              <a:headEnd len="sm" w="sm" type="none"/>
              <a:tailEnd len="sm" w="sm" type="none"/>
            </a:ln>
          </p:spPr>
        </p:cxnSp>
      </p:grpSp>
      <p:grpSp>
        <p:nvGrpSpPr>
          <p:cNvPr id="1660" name="Google Shape;1660;p12"/>
          <p:cNvGrpSpPr/>
          <p:nvPr/>
        </p:nvGrpSpPr>
        <p:grpSpPr>
          <a:xfrm>
            <a:off x="4030772" y="3446356"/>
            <a:ext cx="1082339" cy="1082250"/>
            <a:chOff x="638279" y="0"/>
            <a:chExt cx="2886237" cy="2886000"/>
          </a:xfrm>
        </p:grpSpPr>
        <p:sp>
          <p:nvSpPr>
            <p:cNvPr id="1661" name="Google Shape;1661;p12"/>
            <p:cNvSpPr/>
            <p:nvPr/>
          </p:nvSpPr>
          <p:spPr>
            <a:xfrm>
              <a:off x="638516" y="0"/>
              <a:ext cx="2886000" cy="2886000"/>
            </a:xfrm>
            <a:prstGeom prst="ellipse">
              <a:avLst/>
            </a:prstGeom>
            <a:solidFill>
              <a:srgbClr val="20125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62" name="Google Shape;1662;p12"/>
            <p:cNvSpPr txBox="1"/>
            <p:nvPr/>
          </p:nvSpPr>
          <p:spPr>
            <a:xfrm>
              <a:off x="638279" y="1122743"/>
              <a:ext cx="2886000" cy="6405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125"/>
                <a:buFont typeface="Arial"/>
                <a:buNone/>
              </a:pPr>
              <a:r>
                <a:rPr b="0" i="0" lang="en" sz="1125" u="none" cap="none" strike="noStrike">
                  <a:solidFill>
                    <a:srgbClr val="FFFFFF"/>
                  </a:solidFill>
                  <a:latin typeface="Arial"/>
                  <a:ea typeface="Arial"/>
                  <a:cs typeface="Arial"/>
                  <a:sym typeface="Arial"/>
                </a:rPr>
                <a:t>CAREER COACH</a:t>
              </a:r>
              <a:endParaRPr b="0" i="0" sz="525" u="none" cap="none" strike="noStrike">
                <a:solidFill>
                  <a:srgbClr val="000000"/>
                </a:solidFill>
                <a:latin typeface="Arial"/>
                <a:ea typeface="Arial"/>
                <a:cs typeface="Arial"/>
                <a:sym typeface="Arial"/>
              </a:endParaRPr>
            </a:p>
          </p:txBody>
        </p:sp>
      </p:grpSp>
      <p:grpSp>
        <p:nvGrpSpPr>
          <p:cNvPr id="1663" name="Google Shape;1663;p12"/>
          <p:cNvGrpSpPr/>
          <p:nvPr/>
        </p:nvGrpSpPr>
        <p:grpSpPr>
          <a:xfrm>
            <a:off x="6860514" y="3446356"/>
            <a:ext cx="1561163" cy="1082250"/>
            <a:chOff x="0" y="0"/>
            <a:chExt cx="4163100" cy="2886000"/>
          </a:xfrm>
        </p:grpSpPr>
        <p:sp>
          <p:nvSpPr>
            <p:cNvPr id="1664" name="Google Shape;1664;p12"/>
            <p:cNvSpPr/>
            <p:nvPr/>
          </p:nvSpPr>
          <p:spPr>
            <a:xfrm>
              <a:off x="638516" y="0"/>
              <a:ext cx="2886000" cy="2886000"/>
            </a:xfrm>
            <a:prstGeom prst="ellipse">
              <a:avLst/>
            </a:prstGeom>
            <a:solidFill>
              <a:srgbClr val="20125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65" name="Google Shape;1665;p12"/>
            <p:cNvSpPr txBox="1"/>
            <p:nvPr/>
          </p:nvSpPr>
          <p:spPr>
            <a:xfrm>
              <a:off x="0" y="1122743"/>
              <a:ext cx="4163100" cy="6405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125"/>
                <a:buFont typeface="Arial"/>
                <a:buNone/>
              </a:pPr>
              <a:r>
                <a:rPr b="0" i="0" lang="en" sz="1125" u="none" cap="none" strike="noStrike">
                  <a:solidFill>
                    <a:srgbClr val="FFFFFF"/>
                  </a:solidFill>
                  <a:latin typeface="Arial"/>
                  <a:ea typeface="Arial"/>
                  <a:cs typeface="Arial"/>
                  <a:sym typeface="Arial"/>
                </a:rPr>
                <a:t>YOU</a:t>
              </a:r>
              <a:endParaRPr b="0" i="0" sz="525" u="none" cap="none" strike="noStrike">
                <a:solidFill>
                  <a:srgbClr val="000000"/>
                </a:solidFill>
                <a:latin typeface="Arial"/>
                <a:ea typeface="Arial"/>
                <a:cs typeface="Arial"/>
                <a:sym typeface="Arial"/>
              </a:endParaRPr>
            </a:p>
          </p:txBody>
        </p:sp>
      </p:grpSp>
      <p:pic>
        <p:nvPicPr>
          <p:cNvPr id="1666" name="Google Shape;1666;p12"/>
          <p:cNvPicPr preferRelativeResize="0"/>
          <p:nvPr/>
        </p:nvPicPr>
        <p:blipFill rotWithShape="1">
          <a:blip r:embed="rId3">
            <a:alphaModFix/>
          </a:blip>
          <a:srcRect b="16181" l="2836" r="0" t="15484"/>
          <a:stretch/>
        </p:blipFill>
        <p:spPr>
          <a:xfrm>
            <a:off x="163763" y="173672"/>
            <a:ext cx="2705252" cy="3119718"/>
          </a:xfrm>
          <a:prstGeom prst="rect">
            <a:avLst/>
          </a:prstGeom>
          <a:noFill/>
          <a:ln>
            <a:noFill/>
          </a:ln>
        </p:spPr>
      </p:pic>
      <p:grpSp>
        <p:nvGrpSpPr>
          <p:cNvPr id="1667" name="Google Shape;1667;p12"/>
          <p:cNvGrpSpPr/>
          <p:nvPr/>
        </p:nvGrpSpPr>
        <p:grpSpPr>
          <a:xfrm>
            <a:off x="826950" y="3446356"/>
            <a:ext cx="1082292" cy="1082250"/>
            <a:chOff x="638403" y="0"/>
            <a:chExt cx="2886113" cy="2886000"/>
          </a:xfrm>
        </p:grpSpPr>
        <p:sp>
          <p:nvSpPr>
            <p:cNvPr id="1668" name="Google Shape;1668;p12"/>
            <p:cNvSpPr/>
            <p:nvPr/>
          </p:nvSpPr>
          <p:spPr>
            <a:xfrm>
              <a:off x="638516" y="0"/>
              <a:ext cx="2886000" cy="2886000"/>
            </a:xfrm>
            <a:prstGeom prst="ellipse">
              <a:avLst/>
            </a:prstGeom>
            <a:solidFill>
              <a:srgbClr val="20125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69" name="Google Shape;1669;p12"/>
            <p:cNvSpPr txBox="1"/>
            <p:nvPr/>
          </p:nvSpPr>
          <p:spPr>
            <a:xfrm>
              <a:off x="638403" y="1122743"/>
              <a:ext cx="2886000" cy="6405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125"/>
                <a:buFont typeface="Arial"/>
                <a:buNone/>
              </a:pPr>
              <a:r>
                <a:rPr b="0" i="0" lang="en" sz="1125" u="none" cap="none" strike="noStrike">
                  <a:solidFill>
                    <a:srgbClr val="FFFFFF"/>
                  </a:solidFill>
                  <a:latin typeface="Arial"/>
                  <a:ea typeface="Arial"/>
                  <a:cs typeface="Arial"/>
                  <a:sym typeface="Arial"/>
                </a:rPr>
                <a:t>PROFILE COACHES</a:t>
              </a:r>
              <a:endParaRPr b="0" i="0" sz="525" u="none" cap="none" strike="noStrike">
                <a:solidFill>
                  <a:srgbClr val="000000"/>
                </a:solidFill>
                <a:latin typeface="Arial"/>
                <a:ea typeface="Arial"/>
                <a:cs typeface="Arial"/>
                <a:sym typeface="Arial"/>
              </a:endParaRPr>
            </a:p>
          </p:txBody>
        </p:sp>
      </p:grpSp>
      <p:pic>
        <p:nvPicPr>
          <p:cNvPr id="1670" name="Google Shape;1670;p12"/>
          <p:cNvPicPr preferRelativeResize="0"/>
          <p:nvPr/>
        </p:nvPicPr>
        <p:blipFill rotWithShape="1">
          <a:blip r:embed="rId4">
            <a:alphaModFix/>
          </a:blip>
          <a:srcRect b="0" l="10158" r="10166" t="0"/>
          <a:stretch/>
        </p:blipFill>
        <p:spPr>
          <a:xfrm>
            <a:off x="2988333" y="173672"/>
            <a:ext cx="2992556" cy="3119719"/>
          </a:xfrm>
          <a:prstGeom prst="rect">
            <a:avLst/>
          </a:prstGeom>
          <a:noFill/>
          <a:ln cap="flat" cmpd="sng" w="25400">
            <a:solidFill>
              <a:srgbClr val="201256"/>
            </a:solidFill>
            <a:prstDash val="solid"/>
            <a:miter lim="8000"/>
            <a:headEnd len="sm" w="sm" type="none"/>
            <a:tailEnd len="sm" w="sm" type="none"/>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grpSp>
        <p:nvGrpSpPr>
          <p:cNvPr id="1675" name="Google Shape;1675;p13"/>
          <p:cNvGrpSpPr/>
          <p:nvPr/>
        </p:nvGrpSpPr>
        <p:grpSpPr>
          <a:xfrm>
            <a:off x="482522" y="436763"/>
            <a:ext cx="2266425" cy="1618200"/>
            <a:chOff x="518507" y="-323962"/>
            <a:chExt cx="6043800" cy="4315200"/>
          </a:xfrm>
        </p:grpSpPr>
        <p:sp>
          <p:nvSpPr>
            <p:cNvPr id="1676" name="Google Shape;1676;p13"/>
            <p:cNvSpPr txBox="1"/>
            <p:nvPr/>
          </p:nvSpPr>
          <p:spPr>
            <a:xfrm>
              <a:off x="518507" y="-323962"/>
              <a:ext cx="6043800" cy="4315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SzPts val="2250"/>
                <a:buFont typeface="Arial"/>
                <a:buNone/>
              </a:pPr>
              <a:r>
                <a:rPr b="1" i="0" lang="en" sz="2250" u="none" cap="none" strike="noStrike">
                  <a:solidFill>
                    <a:schemeClr val="dk1"/>
                  </a:solidFill>
                  <a:latin typeface="Helvetica Neue"/>
                  <a:ea typeface="Helvetica Neue"/>
                  <a:cs typeface="Helvetica Neue"/>
                  <a:sym typeface="Helvetica Neue"/>
                </a:rPr>
                <a:t>PROGRESSION OF CAREER SERVICES</a:t>
              </a:r>
              <a:endParaRPr b="0" i="0" sz="525" u="none" cap="none" strike="noStrike">
                <a:solidFill>
                  <a:schemeClr val="dk1"/>
                </a:solidFill>
                <a:latin typeface="Arial"/>
                <a:ea typeface="Arial"/>
                <a:cs typeface="Arial"/>
                <a:sym typeface="Arial"/>
              </a:endParaRPr>
            </a:p>
          </p:txBody>
        </p:sp>
        <p:cxnSp>
          <p:nvCxnSpPr>
            <p:cNvPr id="1677" name="Google Shape;1677;p13"/>
            <p:cNvCxnSpPr/>
            <p:nvPr/>
          </p:nvCxnSpPr>
          <p:spPr>
            <a:xfrm>
              <a:off x="613334" y="3687681"/>
              <a:ext cx="2917500" cy="0"/>
            </a:xfrm>
            <a:prstGeom prst="straightConnector1">
              <a:avLst/>
            </a:prstGeom>
            <a:noFill/>
            <a:ln cap="flat" cmpd="sng" w="50800">
              <a:solidFill>
                <a:srgbClr val="201256"/>
              </a:solidFill>
              <a:prstDash val="solid"/>
              <a:miter lim="400000"/>
              <a:headEnd len="sm" w="sm" type="none"/>
              <a:tailEnd len="sm" w="sm" type="none"/>
            </a:ln>
          </p:spPr>
        </p:cxnSp>
      </p:grpSp>
      <p:cxnSp>
        <p:nvCxnSpPr>
          <p:cNvPr id="1678" name="Google Shape;1678;p13"/>
          <p:cNvCxnSpPr/>
          <p:nvPr/>
        </p:nvCxnSpPr>
        <p:spPr>
          <a:xfrm flipH="1">
            <a:off x="3410934" y="3162234"/>
            <a:ext cx="1469363" cy="450"/>
          </a:xfrm>
          <a:prstGeom prst="straightConnector1">
            <a:avLst/>
          </a:prstGeom>
          <a:noFill/>
          <a:ln cap="flat" cmpd="sng" w="9525">
            <a:solidFill>
              <a:srgbClr val="FF0000"/>
            </a:solidFill>
            <a:prstDash val="solid"/>
            <a:round/>
            <a:headEnd len="sm" w="sm" type="none"/>
            <a:tailEnd len="med" w="med" type="triangle"/>
          </a:ln>
        </p:spPr>
      </p:cxnSp>
      <p:sp>
        <p:nvSpPr>
          <p:cNvPr id="1679" name="Google Shape;1679;p13"/>
          <p:cNvSpPr/>
          <p:nvPr/>
        </p:nvSpPr>
        <p:spPr>
          <a:xfrm>
            <a:off x="789567" y="3894928"/>
            <a:ext cx="977063" cy="1023975"/>
          </a:xfrm>
          <a:prstGeom prst="ellipse">
            <a:avLst/>
          </a:prstGeom>
          <a:noFill/>
          <a:ln cap="flat" cmpd="sng" w="152400">
            <a:solidFill>
              <a:srgbClr val="2012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88"/>
              <a:buFont typeface="Arial"/>
              <a:buNone/>
            </a:pPr>
            <a:r>
              <a:t/>
            </a:r>
            <a:endParaRPr b="0" i="0" sz="1388" u="none" cap="none" strike="noStrike">
              <a:solidFill>
                <a:schemeClr val="dk1"/>
              </a:solidFill>
              <a:latin typeface="Raleway Light"/>
              <a:ea typeface="Raleway Light"/>
              <a:cs typeface="Raleway Light"/>
              <a:sym typeface="Raleway Light"/>
            </a:endParaRPr>
          </a:p>
        </p:txBody>
      </p:sp>
      <p:sp>
        <p:nvSpPr>
          <p:cNvPr id="1680" name="Google Shape;1680;p13"/>
          <p:cNvSpPr txBox="1"/>
          <p:nvPr/>
        </p:nvSpPr>
        <p:spPr>
          <a:xfrm>
            <a:off x="362857" y="4103225"/>
            <a:ext cx="1830488" cy="550238"/>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75"/>
              <a:buFont typeface="Arial"/>
              <a:buNone/>
            </a:pPr>
            <a:r>
              <a:rPr b="1" i="0" lang="en" sz="1575" u="none" cap="none" strike="noStrike">
                <a:solidFill>
                  <a:schemeClr val="dk1"/>
                </a:solidFill>
                <a:latin typeface="Helvetica Neue"/>
                <a:ea typeface="Helvetica Neue"/>
                <a:cs typeface="Helvetica Neue"/>
                <a:sym typeface="Helvetica Neue"/>
              </a:rPr>
              <a:t>Month1</a:t>
            </a:r>
            <a:endParaRPr b="1" i="0" sz="1575" u="none" cap="none" strike="noStrike">
              <a:solidFill>
                <a:schemeClr val="dk1"/>
              </a:solidFill>
              <a:latin typeface="Helvetica Neue"/>
              <a:ea typeface="Helvetica Neue"/>
              <a:cs typeface="Helvetica Neue"/>
              <a:sym typeface="Helvetica Neue"/>
            </a:endParaRPr>
          </a:p>
        </p:txBody>
      </p:sp>
      <p:cxnSp>
        <p:nvCxnSpPr>
          <p:cNvPr id="1681" name="Google Shape;1681;p13"/>
          <p:cNvCxnSpPr>
            <a:endCxn id="1682" idx="3"/>
          </p:cNvCxnSpPr>
          <p:nvPr/>
        </p:nvCxnSpPr>
        <p:spPr>
          <a:xfrm flipH="1" rot="10800000">
            <a:off x="1675629" y="3524489"/>
            <a:ext cx="575100" cy="497100"/>
          </a:xfrm>
          <a:prstGeom prst="straightConnector1">
            <a:avLst/>
          </a:prstGeom>
          <a:noFill/>
          <a:ln cap="flat" cmpd="sng" w="38100">
            <a:solidFill>
              <a:srgbClr val="201256"/>
            </a:solidFill>
            <a:prstDash val="solid"/>
            <a:miter lim="400000"/>
            <a:headEnd len="sm" w="sm" type="none"/>
            <a:tailEnd len="sm" w="sm" type="none"/>
          </a:ln>
        </p:spPr>
      </p:cxnSp>
      <p:sp>
        <p:nvSpPr>
          <p:cNvPr id="1682" name="Google Shape;1682;p13"/>
          <p:cNvSpPr/>
          <p:nvPr/>
        </p:nvSpPr>
        <p:spPr>
          <a:xfrm>
            <a:off x="2107641" y="2650472"/>
            <a:ext cx="977063" cy="1023975"/>
          </a:xfrm>
          <a:prstGeom prst="ellipse">
            <a:avLst/>
          </a:prstGeom>
          <a:noFill/>
          <a:ln cap="flat" cmpd="sng" w="152400">
            <a:solidFill>
              <a:srgbClr val="2012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88"/>
              <a:buFont typeface="Arial"/>
              <a:buNone/>
            </a:pPr>
            <a:r>
              <a:t/>
            </a:r>
            <a:endParaRPr b="0" i="0" sz="1388" u="none" cap="none" strike="noStrike">
              <a:solidFill>
                <a:schemeClr val="dk1"/>
              </a:solidFill>
              <a:latin typeface="Raleway Light"/>
              <a:ea typeface="Raleway Light"/>
              <a:cs typeface="Raleway Light"/>
              <a:sym typeface="Raleway Light"/>
            </a:endParaRPr>
          </a:p>
        </p:txBody>
      </p:sp>
      <p:sp>
        <p:nvSpPr>
          <p:cNvPr id="1683" name="Google Shape;1683;p13"/>
          <p:cNvSpPr txBox="1"/>
          <p:nvPr/>
        </p:nvSpPr>
        <p:spPr>
          <a:xfrm>
            <a:off x="1680927" y="2859665"/>
            <a:ext cx="1830488" cy="550238"/>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75"/>
              <a:buFont typeface="Arial"/>
              <a:buNone/>
            </a:pPr>
            <a:r>
              <a:rPr b="1" i="0" lang="en" sz="1575" u="none" cap="none" strike="noStrike">
                <a:solidFill>
                  <a:schemeClr val="dk1"/>
                </a:solidFill>
                <a:latin typeface="Helvetica Neue"/>
                <a:ea typeface="Helvetica Neue"/>
                <a:cs typeface="Helvetica Neue"/>
                <a:sym typeface="Helvetica Neue"/>
              </a:rPr>
              <a:t>Month 2</a:t>
            </a:r>
            <a:endParaRPr b="1" i="0" sz="1575" u="none" cap="none" strike="noStrike">
              <a:solidFill>
                <a:schemeClr val="dk1"/>
              </a:solidFill>
              <a:latin typeface="Helvetica Neue"/>
              <a:ea typeface="Helvetica Neue"/>
              <a:cs typeface="Helvetica Neue"/>
              <a:sym typeface="Helvetica Neue"/>
            </a:endParaRPr>
          </a:p>
        </p:txBody>
      </p:sp>
      <p:sp>
        <p:nvSpPr>
          <p:cNvPr id="1684" name="Google Shape;1684;p13"/>
          <p:cNvSpPr/>
          <p:nvPr/>
        </p:nvSpPr>
        <p:spPr>
          <a:xfrm>
            <a:off x="3500756" y="1529499"/>
            <a:ext cx="977063" cy="1023975"/>
          </a:xfrm>
          <a:prstGeom prst="ellipse">
            <a:avLst/>
          </a:prstGeom>
          <a:noFill/>
          <a:ln cap="flat" cmpd="sng" w="152400">
            <a:solidFill>
              <a:srgbClr val="2012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88"/>
              <a:buFont typeface="Arial"/>
              <a:buNone/>
            </a:pPr>
            <a:r>
              <a:t/>
            </a:r>
            <a:endParaRPr b="0" i="0" sz="1388" u="none" cap="none" strike="noStrike">
              <a:solidFill>
                <a:schemeClr val="dk1"/>
              </a:solidFill>
              <a:latin typeface="Raleway Light"/>
              <a:ea typeface="Raleway Light"/>
              <a:cs typeface="Raleway Light"/>
              <a:sym typeface="Raleway Light"/>
            </a:endParaRPr>
          </a:p>
        </p:txBody>
      </p:sp>
      <p:sp>
        <p:nvSpPr>
          <p:cNvPr id="1685" name="Google Shape;1685;p13"/>
          <p:cNvSpPr txBox="1"/>
          <p:nvPr/>
        </p:nvSpPr>
        <p:spPr>
          <a:xfrm>
            <a:off x="3069754" y="1709221"/>
            <a:ext cx="1830488" cy="550238"/>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75"/>
              <a:buFont typeface="Arial"/>
              <a:buNone/>
            </a:pPr>
            <a:r>
              <a:rPr b="1" i="0" lang="en" sz="1575" u="none" cap="none" strike="noStrike">
                <a:solidFill>
                  <a:schemeClr val="dk1"/>
                </a:solidFill>
                <a:latin typeface="Helvetica Neue"/>
                <a:ea typeface="Helvetica Neue"/>
                <a:cs typeface="Helvetica Neue"/>
                <a:sym typeface="Helvetica Neue"/>
              </a:rPr>
              <a:t>Month 3</a:t>
            </a:r>
            <a:endParaRPr b="1" i="0" sz="1575" u="none" cap="none" strike="noStrike">
              <a:solidFill>
                <a:schemeClr val="dk1"/>
              </a:solidFill>
              <a:latin typeface="Helvetica Neue"/>
              <a:ea typeface="Helvetica Neue"/>
              <a:cs typeface="Helvetica Neue"/>
              <a:sym typeface="Helvetica Neue"/>
            </a:endParaRPr>
          </a:p>
        </p:txBody>
      </p:sp>
      <p:sp>
        <p:nvSpPr>
          <p:cNvPr id="1686" name="Google Shape;1686;p13"/>
          <p:cNvSpPr/>
          <p:nvPr/>
        </p:nvSpPr>
        <p:spPr>
          <a:xfrm>
            <a:off x="4894256" y="333821"/>
            <a:ext cx="977063" cy="1023975"/>
          </a:xfrm>
          <a:prstGeom prst="ellipse">
            <a:avLst/>
          </a:prstGeom>
          <a:noFill/>
          <a:ln cap="flat" cmpd="sng" w="152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88"/>
              <a:buFont typeface="Arial"/>
              <a:buNone/>
            </a:pPr>
            <a:r>
              <a:t/>
            </a:r>
            <a:endParaRPr b="0" i="0" sz="1388" u="none" cap="none" strike="noStrike">
              <a:solidFill>
                <a:schemeClr val="dk1"/>
              </a:solidFill>
              <a:latin typeface="Raleway Light"/>
              <a:ea typeface="Raleway Light"/>
              <a:cs typeface="Raleway Light"/>
              <a:sym typeface="Raleway Light"/>
            </a:endParaRPr>
          </a:p>
        </p:txBody>
      </p:sp>
      <p:sp>
        <p:nvSpPr>
          <p:cNvPr id="1687" name="Google Shape;1687;p13"/>
          <p:cNvSpPr txBox="1"/>
          <p:nvPr/>
        </p:nvSpPr>
        <p:spPr>
          <a:xfrm>
            <a:off x="4477819" y="654348"/>
            <a:ext cx="1830488" cy="550238"/>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75"/>
              <a:buFont typeface="Arial"/>
              <a:buNone/>
            </a:pPr>
            <a:r>
              <a:rPr b="1" i="0" lang="en" sz="1575" u="none" cap="none" strike="noStrike">
                <a:solidFill>
                  <a:schemeClr val="dk1"/>
                </a:solidFill>
                <a:latin typeface="Helvetica Neue"/>
                <a:ea typeface="Helvetica Neue"/>
                <a:cs typeface="Helvetica Neue"/>
                <a:sym typeface="Helvetica Neue"/>
              </a:rPr>
              <a:t>Months </a:t>
            </a:r>
            <a:endParaRPr b="1" i="0" sz="1575"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75"/>
              <a:buFont typeface="Arial"/>
              <a:buNone/>
            </a:pPr>
            <a:r>
              <a:rPr b="1" i="0" lang="en" sz="1575" u="none" cap="none" strike="noStrike">
                <a:solidFill>
                  <a:schemeClr val="dk1"/>
                </a:solidFill>
                <a:latin typeface="Helvetica Neue"/>
                <a:ea typeface="Helvetica Neue"/>
                <a:cs typeface="Helvetica Neue"/>
                <a:sym typeface="Helvetica Neue"/>
              </a:rPr>
              <a:t>3-6</a:t>
            </a:r>
            <a:endParaRPr b="1" i="0" sz="1575" u="none" cap="none" strike="noStrike">
              <a:solidFill>
                <a:schemeClr val="dk1"/>
              </a:solidFill>
              <a:latin typeface="Helvetica Neue"/>
              <a:ea typeface="Helvetica Neue"/>
              <a:cs typeface="Helvetica Neue"/>
              <a:sym typeface="Helvetica Neue"/>
            </a:endParaRPr>
          </a:p>
        </p:txBody>
      </p:sp>
      <p:cxnSp>
        <p:nvCxnSpPr>
          <p:cNvPr id="1688" name="Google Shape;1688;p13"/>
          <p:cNvCxnSpPr/>
          <p:nvPr/>
        </p:nvCxnSpPr>
        <p:spPr>
          <a:xfrm flipH="1" rot="10800000">
            <a:off x="2954566" y="2286056"/>
            <a:ext cx="574988" cy="497138"/>
          </a:xfrm>
          <a:prstGeom prst="straightConnector1">
            <a:avLst/>
          </a:prstGeom>
          <a:noFill/>
          <a:ln cap="flat" cmpd="sng" w="38100">
            <a:solidFill>
              <a:srgbClr val="201256"/>
            </a:solidFill>
            <a:prstDash val="solid"/>
            <a:miter lim="400000"/>
            <a:headEnd len="sm" w="sm" type="none"/>
            <a:tailEnd len="sm" w="sm" type="none"/>
          </a:ln>
        </p:spPr>
      </p:cxnSp>
      <p:cxnSp>
        <p:nvCxnSpPr>
          <p:cNvPr id="1689" name="Google Shape;1689;p13"/>
          <p:cNvCxnSpPr/>
          <p:nvPr/>
        </p:nvCxnSpPr>
        <p:spPr>
          <a:xfrm rot="10800000">
            <a:off x="4697691" y="2031473"/>
            <a:ext cx="1233225" cy="13163"/>
          </a:xfrm>
          <a:prstGeom prst="straightConnector1">
            <a:avLst/>
          </a:prstGeom>
          <a:noFill/>
          <a:ln cap="flat" cmpd="sng" w="9525">
            <a:solidFill>
              <a:srgbClr val="FF0000"/>
            </a:solidFill>
            <a:prstDash val="solid"/>
            <a:round/>
            <a:headEnd len="sm" w="sm" type="none"/>
            <a:tailEnd len="med" w="med" type="triangle"/>
          </a:ln>
        </p:spPr>
      </p:cxnSp>
      <p:sp>
        <p:nvSpPr>
          <p:cNvPr id="1690" name="Google Shape;1690;p13"/>
          <p:cNvSpPr txBox="1"/>
          <p:nvPr/>
        </p:nvSpPr>
        <p:spPr>
          <a:xfrm>
            <a:off x="3397294" y="4228678"/>
            <a:ext cx="2987177" cy="805838"/>
          </a:xfrm>
          <a:prstGeom prst="rect">
            <a:avLst/>
          </a:prstGeom>
          <a:noFill/>
          <a:ln>
            <a:noFill/>
          </a:ln>
        </p:spPr>
        <p:txBody>
          <a:bodyPr anchorCtr="0" anchor="ctr" bIns="19050" lIns="19050" spcFirstLastPara="1" rIns="19050" wrap="square" tIns="19050">
            <a:noAutofit/>
          </a:bodyPr>
          <a:lstStyle/>
          <a:p>
            <a:pPr indent="-285750" lvl="0" marL="285750" marR="0" rtl="0" algn="l">
              <a:lnSpc>
                <a:spcPct val="100000"/>
              </a:lnSpc>
              <a:spcBef>
                <a:spcPts val="0"/>
              </a:spcBef>
              <a:spcAft>
                <a:spcPts val="0"/>
              </a:spcAft>
              <a:buClr>
                <a:schemeClr val="dk1"/>
              </a:buClr>
              <a:buSzPts val="1350"/>
              <a:buFont typeface="Arial"/>
              <a:buChar char="•"/>
            </a:pPr>
            <a:r>
              <a:rPr b="1" i="0" lang="en" sz="1350" u="none" cap="none" strike="noStrike">
                <a:solidFill>
                  <a:schemeClr val="dk1"/>
                </a:solidFill>
                <a:latin typeface="Helvetica Neue"/>
                <a:ea typeface="Helvetica Neue"/>
                <a:cs typeface="Helvetica Neue"/>
                <a:sym typeface="Helvetica Neue"/>
              </a:rPr>
              <a:t>Understand the tech industry</a:t>
            </a:r>
            <a:endParaRPr b="1" i="0" sz="1350" u="none" cap="none" strike="noStrike">
              <a:solidFill>
                <a:schemeClr val="dk1"/>
              </a:solidFill>
              <a:latin typeface="Helvetica Neue"/>
              <a:ea typeface="Helvetica Neue"/>
              <a:cs typeface="Helvetica Neue"/>
              <a:sym typeface="Helvetica Neue"/>
            </a:endParaRPr>
          </a:p>
          <a:p>
            <a:pPr indent="-285750" lvl="0" marL="285750" marR="0" rtl="0" algn="l">
              <a:lnSpc>
                <a:spcPct val="100000"/>
              </a:lnSpc>
              <a:spcBef>
                <a:spcPts val="0"/>
              </a:spcBef>
              <a:spcAft>
                <a:spcPts val="0"/>
              </a:spcAft>
              <a:buClr>
                <a:schemeClr val="dk1"/>
              </a:buClr>
              <a:buSzPts val="1350"/>
              <a:buFont typeface="Arial"/>
              <a:buChar char="•"/>
            </a:pPr>
            <a:r>
              <a:rPr b="1" i="0" lang="en" sz="1350" u="none" cap="none" strike="noStrike">
                <a:solidFill>
                  <a:schemeClr val="dk1"/>
                </a:solidFill>
                <a:latin typeface="Helvetica Neue"/>
                <a:ea typeface="Helvetica Neue"/>
                <a:cs typeface="Helvetica Neue"/>
                <a:sym typeface="Helvetica Neue"/>
              </a:rPr>
              <a:t>Develop your brand statement &amp; online presence</a:t>
            </a:r>
            <a:endParaRPr b="0" i="0" sz="1200" u="none" cap="none" strike="noStrike">
              <a:solidFill>
                <a:schemeClr val="dk1"/>
              </a:solidFill>
              <a:latin typeface="Arial"/>
              <a:ea typeface="Arial"/>
              <a:cs typeface="Arial"/>
              <a:sym typeface="Arial"/>
            </a:endParaRPr>
          </a:p>
        </p:txBody>
      </p:sp>
      <p:sp>
        <p:nvSpPr>
          <p:cNvPr id="1691" name="Google Shape;1691;p13"/>
          <p:cNvSpPr txBox="1"/>
          <p:nvPr/>
        </p:nvSpPr>
        <p:spPr>
          <a:xfrm>
            <a:off x="4956919" y="2982515"/>
            <a:ext cx="2276638" cy="994163"/>
          </a:xfrm>
          <a:prstGeom prst="rect">
            <a:avLst/>
          </a:prstGeom>
          <a:noFill/>
          <a:ln>
            <a:noFill/>
          </a:ln>
        </p:spPr>
        <p:txBody>
          <a:bodyPr anchorCtr="0" anchor="ctr" bIns="19050" lIns="19050" spcFirstLastPara="1" rIns="19050" wrap="square" tIns="19050">
            <a:noAutofit/>
          </a:bodyPr>
          <a:lstStyle/>
          <a:p>
            <a:pPr indent="-285750" lvl="0" marL="285750" marR="0" rtl="0" algn="l">
              <a:lnSpc>
                <a:spcPct val="100000"/>
              </a:lnSpc>
              <a:spcBef>
                <a:spcPts val="0"/>
              </a:spcBef>
              <a:spcAft>
                <a:spcPts val="0"/>
              </a:spcAft>
              <a:buClr>
                <a:schemeClr val="dk1"/>
              </a:buClr>
              <a:buSzPts val="1350"/>
              <a:buFont typeface="Arial"/>
              <a:buChar char="•"/>
            </a:pPr>
            <a:r>
              <a:rPr b="1" i="0" lang="en" sz="1350" u="none" cap="none" strike="noStrike">
                <a:solidFill>
                  <a:schemeClr val="dk1"/>
                </a:solidFill>
                <a:latin typeface="Helvetica Neue"/>
                <a:ea typeface="Helvetica Neue"/>
                <a:cs typeface="Helvetica Neue"/>
                <a:sym typeface="Helvetica Neue"/>
              </a:rPr>
              <a:t>Build a technical resume &amp; portfolio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350"/>
              <a:buFont typeface="Arial"/>
              <a:buChar char="•"/>
            </a:pPr>
            <a:r>
              <a:rPr b="1" i="0" lang="en" sz="1350" u="none" cap="none" strike="noStrike">
                <a:solidFill>
                  <a:schemeClr val="dk1"/>
                </a:solidFill>
                <a:latin typeface="Helvetica Neue"/>
                <a:ea typeface="Helvetica Neue"/>
                <a:cs typeface="Helvetica Neue"/>
                <a:sym typeface="Helvetica Neue"/>
              </a:rPr>
              <a:t>Start practicing interview skills</a:t>
            </a:r>
            <a:endParaRPr b="0" i="0" sz="1200" u="none" cap="none" strike="noStrike">
              <a:solidFill>
                <a:schemeClr val="dk1"/>
              </a:solidFill>
              <a:latin typeface="Arial"/>
              <a:ea typeface="Arial"/>
              <a:cs typeface="Arial"/>
              <a:sym typeface="Arial"/>
            </a:endParaRPr>
          </a:p>
        </p:txBody>
      </p:sp>
      <p:sp>
        <p:nvSpPr>
          <p:cNvPr id="1692" name="Google Shape;1692;p13"/>
          <p:cNvSpPr txBox="1"/>
          <p:nvPr/>
        </p:nvSpPr>
        <p:spPr>
          <a:xfrm>
            <a:off x="6071268" y="1649794"/>
            <a:ext cx="2909445" cy="1311975"/>
          </a:xfrm>
          <a:prstGeom prst="rect">
            <a:avLst/>
          </a:prstGeom>
          <a:noFill/>
          <a:ln>
            <a:noFill/>
          </a:ln>
        </p:spPr>
        <p:txBody>
          <a:bodyPr anchorCtr="0" anchor="ctr" bIns="19050" lIns="19050" spcFirstLastPara="1" rIns="19050" wrap="square" tIns="19050">
            <a:noAutofit/>
          </a:bodyPr>
          <a:lstStyle/>
          <a:p>
            <a:pPr indent="-285750" lvl="0" marL="285750" marR="0" rtl="0" algn="l">
              <a:lnSpc>
                <a:spcPct val="100000"/>
              </a:lnSpc>
              <a:spcBef>
                <a:spcPts val="0"/>
              </a:spcBef>
              <a:spcAft>
                <a:spcPts val="0"/>
              </a:spcAft>
              <a:buClr>
                <a:schemeClr val="dk1"/>
              </a:buClr>
              <a:buSzPts val="1350"/>
              <a:buFont typeface="Arial"/>
              <a:buChar char="•"/>
            </a:pPr>
            <a:r>
              <a:rPr b="1" i="0" lang="en" sz="1350" u="none" cap="none" strike="noStrike">
                <a:solidFill>
                  <a:schemeClr val="dk1"/>
                </a:solidFill>
                <a:latin typeface="Helvetica Neue"/>
                <a:ea typeface="Helvetica Neue"/>
                <a:cs typeface="Helvetica Neue"/>
                <a:sym typeface="Helvetica Neue"/>
              </a:rPr>
              <a:t>Continue interviewing practice</a:t>
            </a:r>
            <a:endParaRPr b="1" i="0" sz="1350" u="none" cap="none" strike="noStrike">
              <a:solidFill>
                <a:schemeClr val="dk1"/>
              </a:solidFill>
              <a:latin typeface="Helvetica Neue"/>
              <a:ea typeface="Helvetica Neue"/>
              <a:cs typeface="Helvetica Neue"/>
              <a:sym typeface="Helvetica Neue"/>
            </a:endParaRPr>
          </a:p>
          <a:p>
            <a:pPr indent="-285750" lvl="0" marL="285750" marR="0" rtl="0" algn="l">
              <a:lnSpc>
                <a:spcPct val="100000"/>
              </a:lnSpc>
              <a:spcBef>
                <a:spcPts val="0"/>
              </a:spcBef>
              <a:spcAft>
                <a:spcPts val="0"/>
              </a:spcAft>
              <a:buClr>
                <a:schemeClr val="dk1"/>
              </a:buClr>
              <a:buSzPts val="1350"/>
              <a:buFont typeface="Arial"/>
              <a:buChar char="•"/>
            </a:pPr>
            <a:r>
              <a:rPr b="1" i="0" lang="en" sz="1350" u="none" cap="none" strike="noStrike">
                <a:solidFill>
                  <a:schemeClr val="dk1"/>
                </a:solidFill>
                <a:latin typeface="Helvetica Neue"/>
                <a:ea typeface="Helvetica Neue"/>
                <a:cs typeface="Helvetica Neue"/>
                <a:sym typeface="Helvetica Neue"/>
              </a:rPr>
              <a:t>Learn to network</a:t>
            </a:r>
            <a:endParaRPr b="1" i="0" sz="1350" u="none" cap="none" strike="noStrike">
              <a:solidFill>
                <a:schemeClr val="dk1"/>
              </a:solidFill>
              <a:latin typeface="Helvetica Neue"/>
              <a:ea typeface="Helvetica Neue"/>
              <a:cs typeface="Helvetica Neue"/>
              <a:sym typeface="Helvetica Neue"/>
            </a:endParaRPr>
          </a:p>
          <a:p>
            <a:pPr indent="-285750" lvl="0" marL="285750" marR="0" rtl="0" algn="l">
              <a:lnSpc>
                <a:spcPct val="100000"/>
              </a:lnSpc>
              <a:spcBef>
                <a:spcPts val="0"/>
              </a:spcBef>
              <a:spcAft>
                <a:spcPts val="0"/>
              </a:spcAft>
              <a:buClr>
                <a:schemeClr val="dk1"/>
              </a:buClr>
              <a:buSzPts val="1350"/>
              <a:buFont typeface="Arial"/>
              <a:buChar char="•"/>
            </a:pPr>
            <a:r>
              <a:rPr b="1" i="0" lang="en" sz="1350" u="none" cap="none" strike="noStrike">
                <a:solidFill>
                  <a:schemeClr val="dk1"/>
                </a:solidFill>
                <a:latin typeface="Helvetica Neue"/>
                <a:ea typeface="Helvetica Neue"/>
                <a:cs typeface="Helvetica Neue"/>
                <a:sym typeface="Helvetica Neue"/>
              </a:rPr>
              <a:t>Start applications!</a:t>
            </a:r>
            <a:endParaRPr b="1" i="0" sz="1350" u="none" cap="none" strike="noStrike">
              <a:solidFill>
                <a:schemeClr val="dk1"/>
              </a:solidFill>
              <a:latin typeface="Helvetica Neue"/>
              <a:ea typeface="Helvetica Neue"/>
              <a:cs typeface="Helvetica Neue"/>
              <a:sym typeface="Helvetica Neue"/>
            </a:endParaRPr>
          </a:p>
          <a:p>
            <a:pPr indent="-285750" lvl="0" marL="285750" marR="0" rtl="0" algn="l">
              <a:lnSpc>
                <a:spcPct val="100000"/>
              </a:lnSpc>
              <a:spcBef>
                <a:spcPts val="0"/>
              </a:spcBef>
              <a:spcAft>
                <a:spcPts val="0"/>
              </a:spcAft>
              <a:buClr>
                <a:schemeClr val="dk1"/>
              </a:buClr>
              <a:buSzPts val="1350"/>
              <a:buFont typeface="Arial"/>
              <a:buChar char="•"/>
            </a:pPr>
            <a:r>
              <a:rPr b="1" i="0" lang="en" sz="1350" u="none" cap="none" strike="noStrike">
                <a:solidFill>
                  <a:schemeClr val="dk1"/>
                </a:solidFill>
                <a:latin typeface="Helvetica Neue"/>
                <a:ea typeface="Helvetica Neue"/>
                <a:cs typeface="Helvetica Neue"/>
                <a:sym typeface="Helvetica Neue"/>
              </a:rPr>
              <a:t>Individualized career support throughout job search</a:t>
            </a:r>
            <a:endParaRPr b="0" i="0" sz="1200" u="none" cap="none" strike="noStrike">
              <a:solidFill>
                <a:schemeClr val="dk1"/>
              </a:solidFill>
              <a:latin typeface="Arial"/>
              <a:ea typeface="Arial"/>
              <a:cs typeface="Arial"/>
              <a:sym typeface="Arial"/>
            </a:endParaRPr>
          </a:p>
        </p:txBody>
      </p:sp>
      <p:sp>
        <p:nvSpPr>
          <p:cNvPr id="1693" name="Google Shape;1693;p13"/>
          <p:cNvSpPr txBox="1"/>
          <p:nvPr/>
        </p:nvSpPr>
        <p:spPr>
          <a:xfrm>
            <a:off x="6871762" y="518190"/>
            <a:ext cx="2289731" cy="909000"/>
          </a:xfrm>
          <a:prstGeom prst="rect">
            <a:avLst/>
          </a:prstGeom>
          <a:noFill/>
          <a:ln>
            <a:noFill/>
          </a:ln>
        </p:spPr>
        <p:txBody>
          <a:bodyPr anchorCtr="0" anchor="t" bIns="91425" lIns="91425" spcFirstLastPara="1" rIns="91425" wrap="square" tIns="91425">
            <a:noAutofit/>
          </a:bodyPr>
          <a:lstStyle/>
          <a:p>
            <a:pPr indent="-285750" lvl="0" marL="328612" marR="0" rtl="0" algn="l">
              <a:lnSpc>
                <a:spcPct val="100000"/>
              </a:lnSpc>
              <a:spcBef>
                <a:spcPts val="0"/>
              </a:spcBef>
              <a:spcAft>
                <a:spcPts val="0"/>
              </a:spcAft>
              <a:buClr>
                <a:schemeClr val="dk1"/>
              </a:buClr>
              <a:buSzPts val="1350"/>
              <a:buFont typeface="Arial"/>
              <a:buChar char="•"/>
            </a:pPr>
            <a:r>
              <a:rPr b="1" i="0" lang="en" sz="1350" u="none" cap="none" strike="noStrike">
                <a:solidFill>
                  <a:schemeClr val="dk1"/>
                </a:solidFill>
                <a:latin typeface="Helvetica Neue"/>
                <a:ea typeface="Helvetica Neue"/>
                <a:cs typeface="Helvetica Neue"/>
                <a:sym typeface="Helvetica Neue"/>
              </a:rPr>
              <a:t>Individualized career support throughout job search </a:t>
            </a:r>
            <a:endParaRPr b="1" i="0" sz="135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dk1"/>
              </a:solidFill>
              <a:latin typeface="Raleway"/>
              <a:ea typeface="Raleway"/>
              <a:cs typeface="Raleway"/>
              <a:sym typeface="Raleway"/>
            </a:endParaRPr>
          </a:p>
        </p:txBody>
      </p:sp>
      <p:cxnSp>
        <p:nvCxnSpPr>
          <p:cNvPr id="1694" name="Google Shape;1694;p13"/>
          <p:cNvCxnSpPr/>
          <p:nvPr/>
        </p:nvCxnSpPr>
        <p:spPr>
          <a:xfrm flipH="1">
            <a:off x="6082631" y="893390"/>
            <a:ext cx="885938" cy="4838"/>
          </a:xfrm>
          <a:prstGeom prst="straightConnector1">
            <a:avLst/>
          </a:prstGeom>
          <a:noFill/>
          <a:ln cap="flat" cmpd="sng" w="9525">
            <a:solidFill>
              <a:srgbClr val="FF0000"/>
            </a:solidFill>
            <a:prstDash val="solid"/>
            <a:round/>
            <a:headEnd len="sm" w="sm" type="none"/>
            <a:tailEnd len="med" w="med" type="triangle"/>
          </a:ln>
        </p:spPr>
      </p:cxnSp>
      <p:cxnSp>
        <p:nvCxnSpPr>
          <p:cNvPr id="1695" name="Google Shape;1695;p13"/>
          <p:cNvCxnSpPr/>
          <p:nvPr/>
        </p:nvCxnSpPr>
        <p:spPr>
          <a:xfrm flipH="1">
            <a:off x="1870781" y="4423472"/>
            <a:ext cx="1469363" cy="450"/>
          </a:xfrm>
          <a:prstGeom prst="straightConnector1">
            <a:avLst/>
          </a:prstGeom>
          <a:noFill/>
          <a:ln cap="flat" cmpd="sng" w="9525">
            <a:solidFill>
              <a:srgbClr val="FF0000"/>
            </a:solidFill>
            <a:prstDash val="solid"/>
            <a:round/>
            <a:headEnd len="sm" w="sm" type="none"/>
            <a:tailEnd len="med" w="med" type="triangle"/>
          </a:ln>
        </p:spPr>
      </p:cxnSp>
      <p:sp>
        <p:nvSpPr>
          <p:cNvPr id="1696" name="Google Shape;1696;p13"/>
          <p:cNvSpPr/>
          <p:nvPr/>
        </p:nvSpPr>
        <p:spPr>
          <a:xfrm>
            <a:off x="4894256" y="279734"/>
            <a:ext cx="977063" cy="1023975"/>
          </a:xfrm>
          <a:prstGeom prst="ellipse">
            <a:avLst/>
          </a:prstGeom>
          <a:noFill/>
          <a:ln cap="flat" cmpd="sng" w="152400">
            <a:solidFill>
              <a:srgbClr val="20125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88"/>
              <a:buFont typeface="Arial"/>
              <a:buNone/>
            </a:pPr>
            <a:r>
              <a:t/>
            </a:r>
            <a:endParaRPr b="0" i="0" sz="1388" u="none" cap="none" strike="noStrike">
              <a:solidFill>
                <a:schemeClr val="dk1"/>
              </a:solidFill>
              <a:latin typeface="Raleway Light"/>
              <a:ea typeface="Raleway Light"/>
              <a:cs typeface="Raleway Light"/>
              <a:sym typeface="Raleway Light"/>
            </a:endParaRPr>
          </a:p>
        </p:txBody>
      </p:sp>
      <p:cxnSp>
        <p:nvCxnSpPr>
          <p:cNvPr id="1697" name="Google Shape;1697;p13"/>
          <p:cNvCxnSpPr/>
          <p:nvPr/>
        </p:nvCxnSpPr>
        <p:spPr>
          <a:xfrm flipH="1" rot="10800000">
            <a:off x="4380970" y="1148415"/>
            <a:ext cx="574988" cy="497138"/>
          </a:xfrm>
          <a:prstGeom prst="straightConnector1">
            <a:avLst/>
          </a:prstGeom>
          <a:noFill/>
          <a:ln cap="flat" cmpd="sng" w="38100">
            <a:solidFill>
              <a:srgbClr val="201256"/>
            </a:solidFill>
            <a:prstDash val="solid"/>
            <a:miter lim="400000"/>
            <a:headEnd len="sm" w="sm" type="none"/>
            <a:tailEnd len="sm" w="sm" type="none"/>
          </a:ln>
        </p:spPr>
      </p:cxnSp>
    </p:spTree>
  </p:cSld>
  <p:clrMapOvr>
    <a:masterClrMapping/>
  </p:clrMapOvr>
  <mc:AlternateContent>
    <mc:Choice Requires="p14">
      <p:transition spd="slow" p14:dur="15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1" name="Shape 1701"/>
        <p:cNvGrpSpPr/>
        <p:nvPr/>
      </p:nvGrpSpPr>
      <p:grpSpPr>
        <a:xfrm>
          <a:off x="0" y="0"/>
          <a:ext cx="0" cy="0"/>
          <a:chOff x="0" y="0"/>
          <a:chExt cx="0" cy="0"/>
        </a:xfrm>
      </p:grpSpPr>
      <p:sp>
        <p:nvSpPr>
          <p:cNvPr id="1702" name="Google Shape;1702;p14"/>
          <p:cNvSpPr/>
          <p:nvPr/>
        </p:nvSpPr>
        <p:spPr>
          <a:xfrm>
            <a:off x="162826" y="167572"/>
            <a:ext cx="8818313" cy="4808363"/>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pic>
        <p:nvPicPr>
          <p:cNvPr id="1703" name="Google Shape;1703;p14"/>
          <p:cNvPicPr preferRelativeResize="0"/>
          <p:nvPr/>
        </p:nvPicPr>
        <p:blipFill rotWithShape="1">
          <a:blip r:embed="rId3">
            <a:alphaModFix/>
          </a:blip>
          <a:srcRect b="55084" l="0" r="0" t="0"/>
          <a:stretch/>
        </p:blipFill>
        <p:spPr>
          <a:xfrm>
            <a:off x="162788" y="167587"/>
            <a:ext cx="8818313" cy="2570512"/>
          </a:xfrm>
          <a:prstGeom prst="rect">
            <a:avLst/>
          </a:prstGeom>
          <a:noFill/>
          <a:ln>
            <a:noFill/>
          </a:ln>
        </p:spPr>
      </p:pic>
      <p:sp>
        <p:nvSpPr>
          <p:cNvPr id="1704" name="Google Shape;1704;p14"/>
          <p:cNvSpPr/>
          <p:nvPr/>
        </p:nvSpPr>
        <p:spPr>
          <a:xfrm>
            <a:off x="162787" y="167569"/>
            <a:ext cx="8818313" cy="2570513"/>
          </a:xfrm>
          <a:prstGeom prst="rect">
            <a:avLst/>
          </a:prstGeom>
          <a:solidFill>
            <a:srgbClr val="262626">
              <a:alpha val="7686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25"/>
              <a:buFont typeface="Arial"/>
              <a:buNone/>
            </a:pPr>
            <a:r>
              <a:t/>
            </a:r>
            <a:endParaRPr b="0" i="0" sz="525" u="none" cap="none" strike="noStrike">
              <a:solidFill>
                <a:srgbClr val="000000"/>
              </a:solidFill>
              <a:latin typeface="Helvetica Neue"/>
              <a:ea typeface="Helvetica Neue"/>
              <a:cs typeface="Helvetica Neue"/>
              <a:sym typeface="Helvetica Neue"/>
            </a:endParaRPr>
          </a:p>
        </p:txBody>
      </p:sp>
      <p:sp>
        <p:nvSpPr>
          <p:cNvPr id="1705" name="Google Shape;1705;p14"/>
          <p:cNvSpPr/>
          <p:nvPr/>
        </p:nvSpPr>
        <p:spPr>
          <a:xfrm>
            <a:off x="3962400" y="3513375"/>
            <a:ext cx="1607513" cy="1424138"/>
          </a:xfrm>
          <a:custGeom>
            <a:rect b="b" l="l" r="r" t="t"/>
            <a:pathLst>
              <a:path extrusionOk="0" h="120000" w="120000">
                <a:moveTo>
                  <a:pt x="20377" y="120000"/>
                </a:moveTo>
                <a:cubicBezTo>
                  <a:pt x="20377" y="119055"/>
                  <a:pt x="20377" y="119055"/>
                  <a:pt x="20377" y="119055"/>
                </a:cubicBezTo>
                <a:cubicBezTo>
                  <a:pt x="20377" y="118111"/>
                  <a:pt x="20377" y="115277"/>
                  <a:pt x="20377" y="113383"/>
                </a:cubicBezTo>
                <a:cubicBezTo>
                  <a:pt x="20377" y="85038"/>
                  <a:pt x="20377" y="85038"/>
                  <a:pt x="20377" y="85038"/>
                </a:cubicBezTo>
                <a:cubicBezTo>
                  <a:pt x="20377" y="85038"/>
                  <a:pt x="20377" y="85038"/>
                  <a:pt x="20377" y="85038"/>
                </a:cubicBezTo>
                <a:cubicBezTo>
                  <a:pt x="20377" y="84094"/>
                  <a:pt x="20377" y="83150"/>
                  <a:pt x="19622" y="82205"/>
                </a:cubicBezTo>
                <a:cubicBezTo>
                  <a:pt x="19622" y="82205"/>
                  <a:pt x="18866" y="81261"/>
                  <a:pt x="18866" y="81261"/>
                </a:cubicBezTo>
                <a:cubicBezTo>
                  <a:pt x="18111" y="80316"/>
                  <a:pt x="16605" y="80316"/>
                  <a:pt x="15850" y="81261"/>
                </a:cubicBezTo>
                <a:cubicBezTo>
                  <a:pt x="15094" y="81261"/>
                  <a:pt x="10566" y="84094"/>
                  <a:pt x="8300" y="84094"/>
                </a:cubicBezTo>
                <a:cubicBezTo>
                  <a:pt x="7544" y="84094"/>
                  <a:pt x="6794" y="84094"/>
                  <a:pt x="6038" y="84094"/>
                </a:cubicBezTo>
                <a:cubicBezTo>
                  <a:pt x="2266" y="82205"/>
                  <a:pt x="0" y="78427"/>
                  <a:pt x="0" y="72755"/>
                </a:cubicBezTo>
                <a:cubicBezTo>
                  <a:pt x="0" y="72755"/>
                  <a:pt x="0" y="72755"/>
                  <a:pt x="0" y="72755"/>
                </a:cubicBezTo>
                <a:cubicBezTo>
                  <a:pt x="0" y="72755"/>
                  <a:pt x="0" y="72755"/>
                  <a:pt x="0" y="72755"/>
                </a:cubicBezTo>
                <a:cubicBezTo>
                  <a:pt x="0" y="66144"/>
                  <a:pt x="3772" y="60472"/>
                  <a:pt x="8300" y="60472"/>
                </a:cubicBezTo>
                <a:cubicBezTo>
                  <a:pt x="10566" y="60472"/>
                  <a:pt x="15094" y="63305"/>
                  <a:pt x="15850" y="63305"/>
                </a:cubicBezTo>
                <a:cubicBezTo>
                  <a:pt x="15850" y="64250"/>
                  <a:pt x="16605" y="64250"/>
                  <a:pt x="17361" y="64250"/>
                </a:cubicBezTo>
                <a:cubicBezTo>
                  <a:pt x="18866" y="64250"/>
                  <a:pt x="20377" y="62361"/>
                  <a:pt x="20377" y="59527"/>
                </a:cubicBezTo>
                <a:cubicBezTo>
                  <a:pt x="20377" y="33072"/>
                  <a:pt x="20377" y="33072"/>
                  <a:pt x="20377" y="33072"/>
                </a:cubicBezTo>
                <a:cubicBezTo>
                  <a:pt x="20377" y="32127"/>
                  <a:pt x="20377" y="26455"/>
                  <a:pt x="20377" y="25511"/>
                </a:cubicBezTo>
                <a:cubicBezTo>
                  <a:pt x="20377" y="25511"/>
                  <a:pt x="20377" y="25511"/>
                  <a:pt x="20377" y="25511"/>
                </a:cubicBezTo>
                <a:cubicBezTo>
                  <a:pt x="48300" y="25511"/>
                  <a:pt x="48300" y="25511"/>
                  <a:pt x="48300" y="25511"/>
                </a:cubicBezTo>
                <a:cubicBezTo>
                  <a:pt x="48300" y="25511"/>
                  <a:pt x="48300" y="25511"/>
                  <a:pt x="49055" y="25511"/>
                </a:cubicBezTo>
                <a:cubicBezTo>
                  <a:pt x="49055" y="25511"/>
                  <a:pt x="49811" y="24566"/>
                  <a:pt x="49811" y="24566"/>
                </a:cubicBezTo>
                <a:cubicBezTo>
                  <a:pt x="50566" y="24566"/>
                  <a:pt x="51322" y="23622"/>
                  <a:pt x="51322" y="22677"/>
                </a:cubicBezTo>
                <a:cubicBezTo>
                  <a:pt x="52077" y="21733"/>
                  <a:pt x="51322" y="20788"/>
                  <a:pt x="51322" y="19844"/>
                </a:cubicBezTo>
                <a:cubicBezTo>
                  <a:pt x="51322" y="19844"/>
                  <a:pt x="48300" y="14172"/>
                  <a:pt x="48300" y="10394"/>
                </a:cubicBezTo>
                <a:cubicBezTo>
                  <a:pt x="48300" y="4722"/>
                  <a:pt x="52827" y="0"/>
                  <a:pt x="58866" y="0"/>
                </a:cubicBezTo>
                <a:cubicBezTo>
                  <a:pt x="64150" y="0"/>
                  <a:pt x="68677" y="4722"/>
                  <a:pt x="68677" y="10394"/>
                </a:cubicBezTo>
                <a:cubicBezTo>
                  <a:pt x="68677" y="14172"/>
                  <a:pt x="66416" y="19844"/>
                  <a:pt x="66416" y="19844"/>
                </a:cubicBezTo>
                <a:cubicBezTo>
                  <a:pt x="65661" y="20788"/>
                  <a:pt x="65661" y="21733"/>
                  <a:pt x="65661" y="22677"/>
                </a:cubicBezTo>
                <a:cubicBezTo>
                  <a:pt x="65661" y="23622"/>
                  <a:pt x="66416" y="24566"/>
                  <a:pt x="67172" y="24566"/>
                </a:cubicBezTo>
                <a:cubicBezTo>
                  <a:pt x="67922" y="24566"/>
                  <a:pt x="67922" y="25511"/>
                  <a:pt x="68677" y="25511"/>
                </a:cubicBezTo>
                <a:cubicBezTo>
                  <a:pt x="68677" y="25511"/>
                  <a:pt x="68677" y="25511"/>
                  <a:pt x="68677" y="25511"/>
                </a:cubicBezTo>
                <a:cubicBezTo>
                  <a:pt x="68677" y="25511"/>
                  <a:pt x="68677" y="25511"/>
                  <a:pt x="68677" y="25511"/>
                </a:cubicBezTo>
                <a:cubicBezTo>
                  <a:pt x="69433" y="25511"/>
                  <a:pt x="69433" y="25511"/>
                  <a:pt x="69433" y="25511"/>
                </a:cubicBezTo>
                <a:cubicBezTo>
                  <a:pt x="69433" y="25511"/>
                  <a:pt x="69433" y="25511"/>
                  <a:pt x="69433" y="25511"/>
                </a:cubicBezTo>
                <a:cubicBezTo>
                  <a:pt x="99622" y="25511"/>
                  <a:pt x="99622" y="25511"/>
                  <a:pt x="99622" y="25511"/>
                </a:cubicBezTo>
                <a:cubicBezTo>
                  <a:pt x="99622" y="59527"/>
                  <a:pt x="99622" y="59527"/>
                  <a:pt x="99622" y="59527"/>
                </a:cubicBezTo>
                <a:cubicBezTo>
                  <a:pt x="99622" y="59527"/>
                  <a:pt x="99622" y="60472"/>
                  <a:pt x="99622" y="60472"/>
                </a:cubicBezTo>
                <a:cubicBezTo>
                  <a:pt x="100377" y="63305"/>
                  <a:pt x="101888" y="64250"/>
                  <a:pt x="104150" y="63305"/>
                </a:cubicBezTo>
                <a:cubicBezTo>
                  <a:pt x="104150" y="63305"/>
                  <a:pt x="108677" y="60472"/>
                  <a:pt x="111700" y="60472"/>
                </a:cubicBezTo>
                <a:cubicBezTo>
                  <a:pt x="115472" y="60472"/>
                  <a:pt x="118488" y="63305"/>
                  <a:pt x="119244" y="68977"/>
                </a:cubicBezTo>
                <a:cubicBezTo>
                  <a:pt x="120000" y="68977"/>
                  <a:pt x="120000" y="68977"/>
                  <a:pt x="120000" y="68977"/>
                </a:cubicBezTo>
                <a:cubicBezTo>
                  <a:pt x="120000" y="68977"/>
                  <a:pt x="120000" y="68977"/>
                  <a:pt x="120000" y="69922"/>
                </a:cubicBezTo>
                <a:cubicBezTo>
                  <a:pt x="120000" y="69922"/>
                  <a:pt x="120000" y="69922"/>
                  <a:pt x="120000" y="69922"/>
                </a:cubicBezTo>
                <a:cubicBezTo>
                  <a:pt x="120000" y="70866"/>
                  <a:pt x="120000" y="70866"/>
                  <a:pt x="120000" y="70866"/>
                </a:cubicBezTo>
                <a:cubicBezTo>
                  <a:pt x="120000" y="70866"/>
                  <a:pt x="120000" y="70866"/>
                  <a:pt x="120000" y="70866"/>
                </a:cubicBezTo>
                <a:cubicBezTo>
                  <a:pt x="120000" y="71811"/>
                  <a:pt x="120000" y="71811"/>
                  <a:pt x="120000" y="71811"/>
                </a:cubicBezTo>
                <a:cubicBezTo>
                  <a:pt x="120000" y="72755"/>
                  <a:pt x="120000" y="72755"/>
                  <a:pt x="120000" y="73700"/>
                </a:cubicBezTo>
                <a:cubicBezTo>
                  <a:pt x="120000" y="73700"/>
                  <a:pt x="120000" y="73700"/>
                  <a:pt x="120000" y="73700"/>
                </a:cubicBezTo>
                <a:cubicBezTo>
                  <a:pt x="120000" y="74644"/>
                  <a:pt x="120000" y="74644"/>
                  <a:pt x="120000" y="74644"/>
                </a:cubicBezTo>
                <a:cubicBezTo>
                  <a:pt x="120000" y="74644"/>
                  <a:pt x="120000" y="74644"/>
                  <a:pt x="120000" y="74644"/>
                </a:cubicBezTo>
                <a:cubicBezTo>
                  <a:pt x="120000" y="74644"/>
                  <a:pt x="120000" y="75588"/>
                  <a:pt x="119244" y="75588"/>
                </a:cubicBezTo>
                <a:cubicBezTo>
                  <a:pt x="118488" y="80316"/>
                  <a:pt x="115472" y="84094"/>
                  <a:pt x="111700" y="84094"/>
                </a:cubicBezTo>
                <a:cubicBezTo>
                  <a:pt x="108677" y="84094"/>
                  <a:pt x="104150" y="81261"/>
                  <a:pt x="104150" y="81261"/>
                </a:cubicBezTo>
                <a:cubicBezTo>
                  <a:pt x="101888" y="80316"/>
                  <a:pt x="100377" y="80316"/>
                  <a:pt x="99622" y="83150"/>
                </a:cubicBezTo>
                <a:cubicBezTo>
                  <a:pt x="99622" y="84094"/>
                  <a:pt x="99622" y="85038"/>
                  <a:pt x="99622" y="85038"/>
                </a:cubicBezTo>
                <a:cubicBezTo>
                  <a:pt x="99622" y="85038"/>
                  <a:pt x="99622" y="85038"/>
                  <a:pt x="99622" y="85038"/>
                </a:cubicBezTo>
                <a:cubicBezTo>
                  <a:pt x="99622" y="89761"/>
                  <a:pt x="99622" y="119055"/>
                  <a:pt x="99622" y="119055"/>
                </a:cubicBezTo>
                <a:cubicBezTo>
                  <a:pt x="99622" y="120000"/>
                  <a:pt x="99622" y="120000"/>
                  <a:pt x="99622" y="120000"/>
                </a:cubicBezTo>
                <a:cubicBezTo>
                  <a:pt x="98866" y="120000"/>
                  <a:pt x="98866" y="120000"/>
                  <a:pt x="98866" y="120000"/>
                </a:cubicBezTo>
                <a:cubicBezTo>
                  <a:pt x="98866" y="120000"/>
                  <a:pt x="92827" y="120000"/>
                  <a:pt x="92077" y="120000"/>
                </a:cubicBezTo>
                <a:cubicBezTo>
                  <a:pt x="89055" y="120000"/>
                  <a:pt x="89055" y="120000"/>
                  <a:pt x="89055" y="120000"/>
                </a:cubicBezTo>
                <a:lnTo>
                  <a:pt x="20377" y="120000"/>
                </a:lnTo>
                <a:close/>
              </a:path>
            </a:pathLst>
          </a:custGeom>
          <a:solidFill>
            <a:srgbClr val="201256"/>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Calibri"/>
              <a:ea typeface="Calibri"/>
              <a:cs typeface="Calibri"/>
              <a:sym typeface="Calibri"/>
            </a:endParaRPr>
          </a:p>
        </p:txBody>
      </p:sp>
      <p:sp>
        <p:nvSpPr>
          <p:cNvPr id="1706" name="Google Shape;1706;p14"/>
          <p:cNvSpPr/>
          <p:nvPr/>
        </p:nvSpPr>
        <p:spPr>
          <a:xfrm rot="-362889">
            <a:off x="3441265" y="1355951"/>
            <a:ext cx="2059640" cy="1417856"/>
          </a:xfrm>
          <a:custGeom>
            <a:rect b="b" l="l" r="r" t="t"/>
            <a:pathLst>
              <a:path extrusionOk="0" h="120000" w="120000">
                <a:moveTo>
                  <a:pt x="111644" y="61416"/>
                </a:moveTo>
                <a:cubicBezTo>
                  <a:pt x="109366" y="61416"/>
                  <a:pt x="104811" y="64250"/>
                  <a:pt x="104811" y="64250"/>
                </a:cubicBezTo>
                <a:cubicBezTo>
                  <a:pt x="102533" y="65194"/>
                  <a:pt x="100255" y="64250"/>
                  <a:pt x="99494" y="59527"/>
                </a:cubicBezTo>
                <a:cubicBezTo>
                  <a:pt x="99494" y="59527"/>
                  <a:pt x="99494" y="59527"/>
                  <a:pt x="99494" y="59527"/>
                </a:cubicBezTo>
                <a:cubicBezTo>
                  <a:pt x="99494" y="59527"/>
                  <a:pt x="99494" y="59527"/>
                  <a:pt x="99494" y="58583"/>
                </a:cubicBezTo>
                <a:cubicBezTo>
                  <a:pt x="99494" y="41572"/>
                  <a:pt x="99494" y="41572"/>
                  <a:pt x="99494" y="41572"/>
                </a:cubicBezTo>
                <a:cubicBezTo>
                  <a:pt x="99494" y="25511"/>
                  <a:pt x="99494" y="25511"/>
                  <a:pt x="99494" y="25511"/>
                </a:cubicBezTo>
                <a:cubicBezTo>
                  <a:pt x="99494" y="25511"/>
                  <a:pt x="99494" y="25511"/>
                  <a:pt x="99494" y="25511"/>
                </a:cubicBezTo>
                <a:cubicBezTo>
                  <a:pt x="99494" y="25511"/>
                  <a:pt x="99494" y="25511"/>
                  <a:pt x="99494" y="25511"/>
                </a:cubicBezTo>
                <a:cubicBezTo>
                  <a:pt x="74427" y="25511"/>
                  <a:pt x="74427" y="25511"/>
                  <a:pt x="74427" y="25511"/>
                </a:cubicBezTo>
                <a:cubicBezTo>
                  <a:pt x="69116" y="25511"/>
                  <a:pt x="69116" y="25511"/>
                  <a:pt x="69116" y="25511"/>
                </a:cubicBezTo>
                <a:cubicBezTo>
                  <a:pt x="66077" y="25511"/>
                  <a:pt x="65316" y="22677"/>
                  <a:pt x="66077" y="18900"/>
                </a:cubicBezTo>
                <a:cubicBezTo>
                  <a:pt x="66077" y="18900"/>
                  <a:pt x="69116" y="13227"/>
                  <a:pt x="69116" y="10394"/>
                </a:cubicBezTo>
                <a:cubicBezTo>
                  <a:pt x="69116" y="4722"/>
                  <a:pt x="64555" y="0"/>
                  <a:pt x="59238" y="0"/>
                </a:cubicBezTo>
                <a:cubicBezTo>
                  <a:pt x="53922" y="0"/>
                  <a:pt x="49366" y="4722"/>
                  <a:pt x="49366" y="10394"/>
                </a:cubicBezTo>
                <a:cubicBezTo>
                  <a:pt x="49366" y="13227"/>
                  <a:pt x="51644" y="18900"/>
                  <a:pt x="51644" y="18900"/>
                </a:cubicBezTo>
                <a:cubicBezTo>
                  <a:pt x="53166" y="22677"/>
                  <a:pt x="51644" y="25511"/>
                  <a:pt x="48605" y="25511"/>
                </a:cubicBezTo>
                <a:cubicBezTo>
                  <a:pt x="44050" y="25511"/>
                  <a:pt x="44050" y="25511"/>
                  <a:pt x="44050" y="25511"/>
                </a:cubicBezTo>
                <a:cubicBezTo>
                  <a:pt x="20505" y="25511"/>
                  <a:pt x="20505" y="25511"/>
                  <a:pt x="20505" y="25511"/>
                </a:cubicBezTo>
                <a:cubicBezTo>
                  <a:pt x="20505" y="25511"/>
                  <a:pt x="20505" y="25511"/>
                  <a:pt x="20505" y="25511"/>
                </a:cubicBezTo>
                <a:cubicBezTo>
                  <a:pt x="20505" y="25511"/>
                  <a:pt x="20505" y="25511"/>
                  <a:pt x="20505" y="25511"/>
                </a:cubicBezTo>
                <a:cubicBezTo>
                  <a:pt x="20505" y="49133"/>
                  <a:pt x="20505" y="49133"/>
                  <a:pt x="20505" y="49133"/>
                </a:cubicBezTo>
                <a:cubicBezTo>
                  <a:pt x="20505" y="58583"/>
                  <a:pt x="20505" y="58583"/>
                  <a:pt x="20505" y="58583"/>
                </a:cubicBezTo>
                <a:cubicBezTo>
                  <a:pt x="20505" y="59527"/>
                  <a:pt x="20505" y="59527"/>
                  <a:pt x="20505" y="59527"/>
                </a:cubicBezTo>
                <a:cubicBezTo>
                  <a:pt x="20505" y="59527"/>
                  <a:pt x="20505" y="59527"/>
                  <a:pt x="20505" y="59527"/>
                </a:cubicBezTo>
                <a:cubicBezTo>
                  <a:pt x="20505" y="59527"/>
                  <a:pt x="20505" y="59527"/>
                  <a:pt x="20505" y="59527"/>
                </a:cubicBezTo>
                <a:cubicBezTo>
                  <a:pt x="20505" y="59527"/>
                  <a:pt x="20505" y="59527"/>
                  <a:pt x="20505" y="59527"/>
                </a:cubicBezTo>
                <a:cubicBezTo>
                  <a:pt x="20505" y="59527"/>
                  <a:pt x="20505" y="59527"/>
                  <a:pt x="20505" y="59527"/>
                </a:cubicBezTo>
                <a:cubicBezTo>
                  <a:pt x="20505" y="59527"/>
                  <a:pt x="20505" y="59527"/>
                  <a:pt x="20505" y="59527"/>
                </a:cubicBezTo>
                <a:cubicBezTo>
                  <a:pt x="20505" y="59527"/>
                  <a:pt x="20505" y="59527"/>
                  <a:pt x="20505" y="59527"/>
                </a:cubicBezTo>
                <a:cubicBezTo>
                  <a:pt x="20505" y="59527"/>
                  <a:pt x="20505" y="59527"/>
                  <a:pt x="20505" y="59527"/>
                </a:cubicBezTo>
                <a:cubicBezTo>
                  <a:pt x="20505" y="63305"/>
                  <a:pt x="18227" y="65194"/>
                  <a:pt x="15188" y="64250"/>
                </a:cubicBezTo>
                <a:cubicBezTo>
                  <a:pt x="15188" y="64250"/>
                  <a:pt x="10633" y="61416"/>
                  <a:pt x="8355" y="61416"/>
                </a:cubicBezTo>
                <a:cubicBezTo>
                  <a:pt x="3800" y="61416"/>
                  <a:pt x="0" y="66144"/>
                  <a:pt x="0" y="72755"/>
                </a:cubicBezTo>
                <a:cubicBezTo>
                  <a:pt x="0" y="78427"/>
                  <a:pt x="3800" y="84094"/>
                  <a:pt x="8355" y="84094"/>
                </a:cubicBezTo>
                <a:cubicBezTo>
                  <a:pt x="10633" y="84094"/>
                  <a:pt x="15188" y="81261"/>
                  <a:pt x="15188" y="81261"/>
                </a:cubicBezTo>
                <a:cubicBezTo>
                  <a:pt x="18227" y="79372"/>
                  <a:pt x="20505" y="81261"/>
                  <a:pt x="20505" y="85038"/>
                </a:cubicBezTo>
                <a:cubicBezTo>
                  <a:pt x="20505" y="85038"/>
                  <a:pt x="20505" y="85038"/>
                  <a:pt x="20505" y="85038"/>
                </a:cubicBezTo>
                <a:cubicBezTo>
                  <a:pt x="20505" y="91655"/>
                  <a:pt x="20505" y="91655"/>
                  <a:pt x="20505" y="91655"/>
                </a:cubicBezTo>
                <a:cubicBezTo>
                  <a:pt x="20505" y="119055"/>
                  <a:pt x="20505" y="119055"/>
                  <a:pt x="20505" y="119055"/>
                </a:cubicBezTo>
                <a:cubicBezTo>
                  <a:pt x="20505" y="120000"/>
                  <a:pt x="20505" y="120000"/>
                  <a:pt x="20505" y="120000"/>
                </a:cubicBezTo>
                <a:cubicBezTo>
                  <a:pt x="37972" y="120000"/>
                  <a:pt x="37972" y="120000"/>
                  <a:pt x="37972" y="120000"/>
                </a:cubicBezTo>
                <a:cubicBezTo>
                  <a:pt x="47850" y="120000"/>
                  <a:pt x="47850" y="120000"/>
                  <a:pt x="47850" y="120000"/>
                </a:cubicBezTo>
                <a:cubicBezTo>
                  <a:pt x="48605" y="120000"/>
                  <a:pt x="48605" y="120000"/>
                  <a:pt x="48605" y="120000"/>
                </a:cubicBezTo>
                <a:cubicBezTo>
                  <a:pt x="48605" y="120000"/>
                  <a:pt x="48605" y="120000"/>
                  <a:pt x="48605" y="120000"/>
                </a:cubicBezTo>
                <a:cubicBezTo>
                  <a:pt x="51644" y="119055"/>
                  <a:pt x="53166" y="116222"/>
                  <a:pt x="51644" y="113383"/>
                </a:cubicBezTo>
                <a:cubicBezTo>
                  <a:pt x="51644" y="113383"/>
                  <a:pt x="49366" y="107716"/>
                  <a:pt x="49366" y="103938"/>
                </a:cubicBezTo>
                <a:cubicBezTo>
                  <a:pt x="49366" y="99211"/>
                  <a:pt x="53922" y="94488"/>
                  <a:pt x="59238" y="94488"/>
                </a:cubicBezTo>
                <a:cubicBezTo>
                  <a:pt x="64555" y="94488"/>
                  <a:pt x="68355" y="98266"/>
                  <a:pt x="68355" y="103938"/>
                </a:cubicBezTo>
                <a:cubicBezTo>
                  <a:pt x="68355" y="106772"/>
                  <a:pt x="65316" y="112438"/>
                  <a:pt x="65316" y="112438"/>
                </a:cubicBezTo>
                <a:cubicBezTo>
                  <a:pt x="63800" y="116222"/>
                  <a:pt x="66833" y="119055"/>
                  <a:pt x="69872" y="120000"/>
                </a:cubicBezTo>
                <a:cubicBezTo>
                  <a:pt x="69872" y="120000"/>
                  <a:pt x="69872" y="120000"/>
                  <a:pt x="69872" y="120000"/>
                </a:cubicBezTo>
                <a:cubicBezTo>
                  <a:pt x="69872" y="120000"/>
                  <a:pt x="69872" y="120000"/>
                  <a:pt x="69872" y="119055"/>
                </a:cubicBezTo>
                <a:cubicBezTo>
                  <a:pt x="69872" y="120000"/>
                  <a:pt x="69872" y="120000"/>
                  <a:pt x="69872" y="120000"/>
                </a:cubicBezTo>
                <a:cubicBezTo>
                  <a:pt x="69872" y="119055"/>
                  <a:pt x="69872" y="119055"/>
                  <a:pt x="69872" y="119055"/>
                </a:cubicBezTo>
                <a:cubicBezTo>
                  <a:pt x="69872" y="119055"/>
                  <a:pt x="69872" y="120000"/>
                  <a:pt x="70633" y="120000"/>
                </a:cubicBezTo>
                <a:cubicBezTo>
                  <a:pt x="94177" y="120000"/>
                  <a:pt x="94177" y="120000"/>
                  <a:pt x="94177" y="120000"/>
                </a:cubicBezTo>
                <a:cubicBezTo>
                  <a:pt x="94177" y="119055"/>
                  <a:pt x="94177" y="119055"/>
                  <a:pt x="94177" y="119055"/>
                </a:cubicBezTo>
                <a:cubicBezTo>
                  <a:pt x="99494" y="119055"/>
                  <a:pt x="99494" y="119055"/>
                  <a:pt x="99494" y="119055"/>
                </a:cubicBezTo>
                <a:cubicBezTo>
                  <a:pt x="99494" y="119055"/>
                  <a:pt x="99494" y="119055"/>
                  <a:pt x="99494" y="119055"/>
                </a:cubicBezTo>
                <a:cubicBezTo>
                  <a:pt x="99494" y="88816"/>
                  <a:pt x="99494" y="88816"/>
                  <a:pt x="99494" y="88816"/>
                </a:cubicBezTo>
                <a:cubicBezTo>
                  <a:pt x="99494" y="85038"/>
                  <a:pt x="99494" y="85038"/>
                  <a:pt x="99494" y="85038"/>
                </a:cubicBezTo>
                <a:cubicBezTo>
                  <a:pt x="99494" y="85038"/>
                  <a:pt x="99494" y="85038"/>
                  <a:pt x="99494" y="85038"/>
                </a:cubicBezTo>
                <a:cubicBezTo>
                  <a:pt x="99494" y="85038"/>
                  <a:pt x="99494" y="85038"/>
                  <a:pt x="99494" y="85038"/>
                </a:cubicBezTo>
                <a:cubicBezTo>
                  <a:pt x="99494" y="85038"/>
                  <a:pt x="99494" y="85038"/>
                  <a:pt x="99494" y="85038"/>
                </a:cubicBezTo>
                <a:cubicBezTo>
                  <a:pt x="100255" y="81261"/>
                  <a:pt x="102533" y="79372"/>
                  <a:pt x="104811" y="81261"/>
                </a:cubicBezTo>
                <a:cubicBezTo>
                  <a:pt x="104811" y="81261"/>
                  <a:pt x="109366" y="84094"/>
                  <a:pt x="111644" y="84094"/>
                </a:cubicBezTo>
                <a:cubicBezTo>
                  <a:pt x="116200" y="84094"/>
                  <a:pt x="120000" y="78427"/>
                  <a:pt x="120000" y="72755"/>
                </a:cubicBezTo>
                <a:cubicBezTo>
                  <a:pt x="120000" y="66144"/>
                  <a:pt x="116200" y="61416"/>
                  <a:pt x="111644" y="61416"/>
                </a:cubicBezTo>
                <a:close/>
              </a:path>
            </a:pathLst>
          </a:custGeom>
          <a:solidFill>
            <a:srgbClr val="D9D9D9"/>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Calibri"/>
              <a:ea typeface="Calibri"/>
              <a:cs typeface="Calibri"/>
              <a:sym typeface="Calibri"/>
            </a:endParaRPr>
          </a:p>
        </p:txBody>
      </p:sp>
      <p:sp>
        <p:nvSpPr>
          <p:cNvPr id="1707" name="Google Shape;1707;p14"/>
          <p:cNvSpPr txBox="1"/>
          <p:nvPr/>
        </p:nvSpPr>
        <p:spPr>
          <a:xfrm>
            <a:off x="1617000" y="340975"/>
            <a:ext cx="5909963" cy="754200"/>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Helvetica Neue"/>
                <a:ea typeface="Helvetica Neue"/>
                <a:cs typeface="Helvetica Neue"/>
                <a:sym typeface="Helvetica Neue"/>
              </a:rPr>
              <a:t>SUPPORT STRATEGIES</a:t>
            </a:r>
            <a:endParaRPr b="1" i="0" sz="3600" u="none" cap="none" strike="noStrike">
              <a:solidFill>
                <a:srgbClr val="FFFFFF"/>
              </a:solidFill>
              <a:latin typeface="Helvetica Neue"/>
              <a:ea typeface="Helvetica Neue"/>
              <a:cs typeface="Helvetica Neue"/>
              <a:sym typeface="Helvetica Neue"/>
            </a:endParaRPr>
          </a:p>
        </p:txBody>
      </p:sp>
      <p:sp>
        <p:nvSpPr>
          <p:cNvPr id="1708" name="Google Shape;1708;p14"/>
          <p:cNvSpPr/>
          <p:nvPr/>
        </p:nvSpPr>
        <p:spPr>
          <a:xfrm>
            <a:off x="1821573" y="839731"/>
            <a:ext cx="1871663" cy="1466213"/>
          </a:xfrm>
          <a:custGeom>
            <a:rect b="b" l="l" r="r" t="t"/>
            <a:pathLst>
              <a:path extrusionOk="0" h="120000" w="120000">
                <a:moveTo>
                  <a:pt x="109438" y="46533"/>
                </a:moveTo>
                <a:cubicBezTo>
                  <a:pt x="106561" y="46533"/>
                  <a:pt x="100800" y="50205"/>
                  <a:pt x="100800" y="50205"/>
                </a:cubicBezTo>
                <a:cubicBezTo>
                  <a:pt x="96961" y="52655"/>
                  <a:pt x="95038" y="50205"/>
                  <a:pt x="94077" y="45305"/>
                </a:cubicBezTo>
                <a:cubicBezTo>
                  <a:pt x="94077" y="45305"/>
                  <a:pt x="94077" y="45305"/>
                  <a:pt x="94077" y="45305"/>
                </a:cubicBezTo>
                <a:cubicBezTo>
                  <a:pt x="94077" y="45305"/>
                  <a:pt x="94077" y="45305"/>
                  <a:pt x="94077" y="45305"/>
                </a:cubicBezTo>
                <a:cubicBezTo>
                  <a:pt x="94077" y="45305"/>
                  <a:pt x="94077" y="45305"/>
                  <a:pt x="94077" y="44083"/>
                </a:cubicBezTo>
                <a:cubicBezTo>
                  <a:pt x="94077" y="0"/>
                  <a:pt x="94077" y="0"/>
                  <a:pt x="94077" y="0"/>
                </a:cubicBezTo>
                <a:cubicBezTo>
                  <a:pt x="94077" y="0"/>
                  <a:pt x="87361" y="0"/>
                  <a:pt x="87361" y="0"/>
                </a:cubicBezTo>
                <a:cubicBezTo>
                  <a:pt x="73922" y="0"/>
                  <a:pt x="73922" y="0"/>
                  <a:pt x="73922" y="0"/>
                </a:cubicBezTo>
                <a:cubicBezTo>
                  <a:pt x="73922" y="0"/>
                  <a:pt x="73922" y="0"/>
                  <a:pt x="73922" y="0"/>
                </a:cubicBezTo>
                <a:cubicBezTo>
                  <a:pt x="59522" y="0"/>
                  <a:pt x="59522" y="0"/>
                  <a:pt x="59522" y="0"/>
                </a:cubicBezTo>
                <a:cubicBezTo>
                  <a:pt x="59522" y="0"/>
                  <a:pt x="37438" y="0"/>
                  <a:pt x="33600" y="0"/>
                </a:cubicBezTo>
                <a:cubicBezTo>
                  <a:pt x="33600" y="0"/>
                  <a:pt x="33600" y="0"/>
                  <a:pt x="33600" y="0"/>
                </a:cubicBezTo>
                <a:cubicBezTo>
                  <a:pt x="33600" y="0"/>
                  <a:pt x="33600" y="0"/>
                  <a:pt x="33600" y="0"/>
                </a:cubicBezTo>
                <a:cubicBezTo>
                  <a:pt x="32638" y="0"/>
                  <a:pt x="32638" y="0"/>
                  <a:pt x="32638" y="0"/>
                </a:cubicBezTo>
                <a:cubicBezTo>
                  <a:pt x="5761" y="0"/>
                  <a:pt x="5761" y="0"/>
                  <a:pt x="5761" y="0"/>
                </a:cubicBezTo>
                <a:cubicBezTo>
                  <a:pt x="3838" y="0"/>
                  <a:pt x="0" y="0"/>
                  <a:pt x="0" y="0"/>
                </a:cubicBezTo>
                <a:cubicBezTo>
                  <a:pt x="0" y="44083"/>
                  <a:pt x="0" y="44083"/>
                  <a:pt x="0" y="44083"/>
                </a:cubicBezTo>
                <a:cubicBezTo>
                  <a:pt x="0" y="45305"/>
                  <a:pt x="0" y="45305"/>
                  <a:pt x="0" y="45305"/>
                </a:cubicBezTo>
                <a:cubicBezTo>
                  <a:pt x="0" y="45305"/>
                  <a:pt x="0" y="45305"/>
                  <a:pt x="0" y="45305"/>
                </a:cubicBezTo>
                <a:cubicBezTo>
                  <a:pt x="0" y="45305"/>
                  <a:pt x="0" y="45305"/>
                  <a:pt x="0" y="45305"/>
                </a:cubicBezTo>
                <a:cubicBezTo>
                  <a:pt x="0" y="50205"/>
                  <a:pt x="2877" y="52655"/>
                  <a:pt x="6722" y="50205"/>
                </a:cubicBezTo>
                <a:cubicBezTo>
                  <a:pt x="6722" y="50205"/>
                  <a:pt x="12477" y="46533"/>
                  <a:pt x="15361" y="46533"/>
                </a:cubicBezTo>
                <a:cubicBezTo>
                  <a:pt x="21122" y="46533"/>
                  <a:pt x="25922" y="53877"/>
                  <a:pt x="25922" y="61222"/>
                </a:cubicBezTo>
                <a:cubicBezTo>
                  <a:pt x="25922" y="69794"/>
                  <a:pt x="21122" y="75916"/>
                  <a:pt x="15361" y="75916"/>
                </a:cubicBezTo>
                <a:cubicBezTo>
                  <a:pt x="12477" y="75916"/>
                  <a:pt x="6722" y="72244"/>
                  <a:pt x="6722" y="72244"/>
                </a:cubicBezTo>
                <a:cubicBezTo>
                  <a:pt x="2877" y="71022"/>
                  <a:pt x="0" y="72244"/>
                  <a:pt x="0" y="78366"/>
                </a:cubicBezTo>
                <a:cubicBezTo>
                  <a:pt x="0" y="78366"/>
                  <a:pt x="0" y="78366"/>
                  <a:pt x="0" y="78366"/>
                </a:cubicBezTo>
                <a:cubicBezTo>
                  <a:pt x="0" y="78366"/>
                  <a:pt x="0" y="78366"/>
                  <a:pt x="0" y="78366"/>
                </a:cubicBezTo>
                <a:cubicBezTo>
                  <a:pt x="0" y="120000"/>
                  <a:pt x="0" y="120000"/>
                  <a:pt x="0" y="120000"/>
                </a:cubicBezTo>
                <a:cubicBezTo>
                  <a:pt x="0" y="120000"/>
                  <a:pt x="0" y="120000"/>
                  <a:pt x="0" y="120000"/>
                </a:cubicBezTo>
                <a:cubicBezTo>
                  <a:pt x="0" y="120000"/>
                  <a:pt x="0" y="120000"/>
                  <a:pt x="0" y="120000"/>
                </a:cubicBezTo>
                <a:cubicBezTo>
                  <a:pt x="20161" y="120000"/>
                  <a:pt x="20161" y="120000"/>
                  <a:pt x="20161" y="120000"/>
                </a:cubicBezTo>
                <a:cubicBezTo>
                  <a:pt x="20161" y="120000"/>
                  <a:pt x="20161" y="120000"/>
                  <a:pt x="20161" y="120000"/>
                </a:cubicBezTo>
                <a:cubicBezTo>
                  <a:pt x="32638" y="120000"/>
                  <a:pt x="32638" y="120000"/>
                  <a:pt x="32638" y="120000"/>
                </a:cubicBezTo>
                <a:cubicBezTo>
                  <a:pt x="32638" y="120000"/>
                  <a:pt x="32638" y="120000"/>
                  <a:pt x="32638" y="120000"/>
                </a:cubicBezTo>
                <a:cubicBezTo>
                  <a:pt x="32638" y="120000"/>
                  <a:pt x="32638" y="120000"/>
                  <a:pt x="33600" y="120000"/>
                </a:cubicBezTo>
                <a:cubicBezTo>
                  <a:pt x="37438" y="120000"/>
                  <a:pt x="38400" y="116327"/>
                  <a:pt x="37438" y="111427"/>
                </a:cubicBezTo>
                <a:cubicBezTo>
                  <a:pt x="37438" y="111427"/>
                  <a:pt x="34561" y="104083"/>
                  <a:pt x="34561" y="100405"/>
                </a:cubicBezTo>
                <a:cubicBezTo>
                  <a:pt x="34561" y="93061"/>
                  <a:pt x="39361" y="86938"/>
                  <a:pt x="46077" y="86938"/>
                </a:cubicBezTo>
                <a:cubicBezTo>
                  <a:pt x="51838" y="86938"/>
                  <a:pt x="57600" y="93061"/>
                  <a:pt x="57600" y="100405"/>
                </a:cubicBezTo>
                <a:cubicBezTo>
                  <a:pt x="57600" y="104083"/>
                  <a:pt x="54722" y="111427"/>
                  <a:pt x="54722" y="111427"/>
                </a:cubicBezTo>
                <a:cubicBezTo>
                  <a:pt x="52800" y="116327"/>
                  <a:pt x="54722" y="120000"/>
                  <a:pt x="58561" y="120000"/>
                </a:cubicBezTo>
                <a:cubicBezTo>
                  <a:pt x="58561" y="120000"/>
                  <a:pt x="58561" y="120000"/>
                  <a:pt x="58561" y="120000"/>
                </a:cubicBezTo>
                <a:cubicBezTo>
                  <a:pt x="58561" y="120000"/>
                  <a:pt x="58561" y="120000"/>
                  <a:pt x="58561" y="120000"/>
                </a:cubicBezTo>
                <a:cubicBezTo>
                  <a:pt x="58561" y="120000"/>
                  <a:pt x="58561" y="120000"/>
                  <a:pt x="58561" y="120000"/>
                </a:cubicBezTo>
                <a:cubicBezTo>
                  <a:pt x="58561" y="120000"/>
                  <a:pt x="58561" y="120000"/>
                  <a:pt x="58561" y="120000"/>
                </a:cubicBezTo>
                <a:cubicBezTo>
                  <a:pt x="58561" y="120000"/>
                  <a:pt x="58561" y="120000"/>
                  <a:pt x="59522" y="120000"/>
                </a:cubicBezTo>
                <a:cubicBezTo>
                  <a:pt x="88322" y="120000"/>
                  <a:pt x="88322" y="120000"/>
                  <a:pt x="88322" y="120000"/>
                </a:cubicBezTo>
                <a:cubicBezTo>
                  <a:pt x="88322" y="120000"/>
                  <a:pt x="88322" y="120000"/>
                  <a:pt x="88322" y="120000"/>
                </a:cubicBezTo>
                <a:cubicBezTo>
                  <a:pt x="94077" y="120000"/>
                  <a:pt x="94077" y="120000"/>
                  <a:pt x="94077" y="120000"/>
                </a:cubicBezTo>
                <a:cubicBezTo>
                  <a:pt x="94077" y="78366"/>
                  <a:pt x="94077" y="78366"/>
                  <a:pt x="94077" y="78366"/>
                </a:cubicBezTo>
                <a:cubicBezTo>
                  <a:pt x="94077" y="78366"/>
                  <a:pt x="94077" y="78366"/>
                  <a:pt x="94077" y="78366"/>
                </a:cubicBezTo>
                <a:cubicBezTo>
                  <a:pt x="94077" y="78366"/>
                  <a:pt x="94077" y="78366"/>
                  <a:pt x="94077" y="78366"/>
                </a:cubicBezTo>
                <a:cubicBezTo>
                  <a:pt x="94077" y="72244"/>
                  <a:pt x="96961" y="71022"/>
                  <a:pt x="100800" y="72244"/>
                </a:cubicBezTo>
                <a:cubicBezTo>
                  <a:pt x="100800" y="72244"/>
                  <a:pt x="106561" y="75916"/>
                  <a:pt x="109438" y="75916"/>
                </a:cubicBezTo>
                <a:cubicBezTo>
                  <a:pt x="115200" y="75916"/>
                  <a:pt x="120000" y="69794"/>
                  <a:pt x="120000" y="61222"/>
                </a:cubicBezTo>
                <a:cubicBezTo>
                  <a:pt x="120000" y="53877"/>
                  <a:pt x="115200" y="46533"/>
                  <a:pt x="109438" y="46533"/>
                </a:cubicBezTo>
                <a:close/>
              </a:path>
            </a:pathLst>
          </a:custGeom>
          <a:solidFill>
            <a:srgbClr val="777777">
              <a:alpha val="0"/>
            </a:srgbClr>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Calibri"/>
              <a:ea typeface="Calibri"/>
              <a:cs typeface="Calibri"/>
              <a:sym typeface="Calibri"/>
            </a:endParaRPr>
          </a:p>
        </p:txBody>
      </p:sp>
      <p:grpSp>
        <p:nvGrpSpPr>
          <p:cNvPr id="1709" name="Google Shape;1709;p14"/>
          <p:cNvGrpSpPr/>
          <p:nvPr/>
        </p:nvGrpSpPr>
        <p:grpSpPr>
          <a:xfrm rot="400381">
            <a:off x="5829508" y="1838663"/>
            <a:ext cx="1884777" cy="1466175"/>
            <a:chOff x="0" y="0"/>
            <a:chExt cx="5026200" cy="3909900"/>
          </a:xfrm>
        </p:grpSpPr>
        <p:sp>
          <p:nvSpPr>
            <p:cNvPr id="1710" name="Google Shape;1710;p14"/>
            <p:cNvSpPr/>
            <p:nvPr/>
          </p:nvSpPr>
          <p:spPr>
            <a:xfrm>
              <a:off x="0" y="0"/>
              <a:ext cx="5026200" cy="3909900"/>
            </a:xfrm>
            <a:custGeom>
              <a:rect b="b" l="l" r="r" t="t"/>
              <a:pathLst>
                <a:path extrusionOk="0" h="120000" w="120000">
                  <a:moveTo>
                    <a:pt x="10477" y="46533"/>
                  </a:moveTo>
                  <a:cubicBezTo>
                    <a:pt x="13333" y="46533"/>
                    <a:pt x="19050" y="50205"/>
                    <a:pt x="19050" y="50205"/>
                  </a:cubicBezTo>
                  <a:cubicBezTo>
                    <a:pt x="22855" y="52655"/>
                    <a:pt x="25716" y="50205"/>
                    <a:pt x="25716" y="45305"/>
                  </a:cubicBezTo>
                  <a:cubicBezTo>
                    <a:pt x="25716" y="45305"/>
                    <a:pt x="25716" y="45305"/>
                    <a:pt x="25716" y="45305"/>
                  </a:cubicBezTo>
                  <a:cubicBezTo>
                    <a:pt x="25716" y="45305"/>
                    <a:pt x="25716" y="45305"/>
                    <a:pt x="25716" y="45305"/>
                  </a:cubicBezTo>
                  <a:cubicBezTo>
                    <a:pt x="25716" y="45305"/>
                    <a:pt x="25716" y="45305"/>
                    <a:pt x="25716" y="44083"/>
                  </a:cubicBezTo>
                  <a:cubicBezTo>
                    <a:pt x="25716" y="0"/>
                    <a:pt x="25716" y="0"/>
                    <a:pt x="25716" y="0"/>
                  </a:cubicBezTo>
                  <a:cubicBezTo>
                    <a:pt x="26666" y="0"/>
                    <a:pt x="32383" y="0"/>
                    <a:pt x="33333" y="0"/>
                  </a:cubicBezTo>
                  <a:cubicBezTo>
                    <a:pt x="46666" y="0"/>
                    <a:pt x="46666" y="0"/>
                    <a:pt x="46666" y="0"/>
                  </a:cubicBezTo>
                  <a:cubicBezTo>
                    <a:pt x="46666" y="0"/>
                    <a:pt x="46666" y="0"/>
                    <a:pt x="46666" y="0"/>
                  </a:cubicBezTo>
                  <a:cubicBezTo>
                    <a:pt x="60950" y="0"/>
                    <a:pt x="60950" y="0"/>
                    <a:pt x="60950" y="0"/>
                  </a:cubicBezTo>
                  <a:cubicBezTo>
                    <a:pt x="60950" y="0"/>
                    <a:pt x="81905" y="0"/>
                    <a:pt x="86666" y="0"/>
                  </a:cubicBezTo>
                  <a:cubicBezTo>
                    <a:pt x="86666" y="0"/>
                    <a:pt x="86666" y="0"/>
                    <a:pt x="86666" y="0"/>
                  </a:cubicBezTo>
                  <a:cubicBezTo>
                    <a:pt x="86666" y="0"/>
                    <a:pt x="86666" y="0"/>
                    <a:pt x="86666" y="0"/>
                  </a:cubicBezTo>
                  <a:cubicBezTo>
                    <a:pt x="86666" y="0"/>
                    <a:pt x="87616" y="0"/>
                    <a:pt x="87616" y="0"/>
                  </a:cubicBezTo>
                  <a:cubicBezTo>
                    <a:pt x="114283" y="0"/>
                    <a:pt x="114283" y="0"/>
                    <a:pt x="114283" y="0"/>
                  </a:cubicBezTo>
                  <a:cubicBezTo>
                    <a:pt x="116188" y="0"/>
                    <a:pt x="119050" y="0"/>
                    <a:pt x="120000" y="0"/>
                  </a:cubicBezTo>
                  <a:cubicBezTo>
                    <a:pt x="120000" y="44083"/>
                    <a:pt x="120000" y="44083"/>
                    <a:pt x="120000" y="44083"/>
                  </a:cubicBezTo>
                  <a:cubicBezTo>
                    <a:pt x="120000" y="45305"/>
                    <a:pt x="120000" y="45305"/>
                    <a:pt x="120000" y="45305"/>
                  </a:cubicBezTo>
                  <a:cubicBezTo>
                    <a:pt x="120000" y="45305"/>
                    <a:pt x="120000" y="45305"/>
                    <a:pt x="120000" y="45305"/>
                  </a:cubicBezTo>
                  <a:cubicBezTo>
                    <a:pt x="120000" y="45305"/>
                    <a:pt x="120000" y="45305"/>
                    <a:pt x="120000" y="45305"/>
                  </a:cubicBezTo>
                  <a:cubicBezTo>
                    <a:pt x="119050" y="50205"/>
                    <a:pt x="116188" y="52655"/>
                    <a:pt x="113333" y="50205"/>
                  </a:cubicBezTo>
                  <a:cubicBezTo>
                    <a:pt x="113333" y="50205"/>
                    <a:pt x="107616" y="46533"/>
                    <a:pt x="104761" y="46533"/>
                  </a:cubicBezTo>
                  <a:cubicBezTo>
                    <a:pt x="99050" y="46533"/>
                    <a:pt x="94283" y="53877"/>
                    <a:pt x="94283" y="61222"/>
                  </a:cubicBezTo>
                  <a:cubicBezTo>
                    <a:pt x="94283" y="69794"/>
                    <a:pt x="99050" y="75916"/>
                    <a:pt x="104761" y="75916"/>
                  </a:cubicBezTo>
                  <a:cubicBezTo>
                    <a:pt x="107616" y="75916"/>
                    <a:pt x="113333" y="72244"/>
                    <a:pt x="113333" y="72244"/>
                  </a:cubicBezTo>
                  <a:cubicBezTo>
                    <a:pt x="116188" y="71022"/>
                    <a:pt x="119050" y="73466"/>
                    <a:pt x="120000" y="78366"/>
                  </a:cubicBezTo>
                  <a:cubicBezTo>
                    <a:pt x="120000" y="78366"/>
                    <a:pt x="120000" y="78366"/>
                    <a:pt x="120000" y="78366"/>
                  </a:cubicBezTo>
                  <a:cubicBezTo>
                    <a:pt x="120000" y="78366"/>
                    <a:pt x="120000" y="78366"/>
                    <a:pt x="120000" y="78366"/>
                  </a:cubicBezTo>
                  <a:cubicBezTo>
                    <a:pt x="120000" y="120000"/>
                    <a:pt x="120000" y="120000"/>
                    <a:pt x="120000" y="120000"/>
                  </a:cubicBezTo>
                  <a:cubicBezTo>
                    <a:pt x="120000" y="120000"/>
                    <a:pt x="120000" y="120000"/>
                    <a:pt x="120000" y="120000"/>
                  </a:cubicBezTo>
                  <a:cubicBezTo>
                    <a:pt x="120000" y="120000"/>
                    <a:pt x="120000" y="120000"/>
                    <a:pt x="120000" y="120000"/>
                  </a:cubicBezTo>
                  <a:cubicBezTo>
                    <a:pt x="99050" y="120000"/>
                    <a:pt x="99050" y="120000"/>
                    <a:pt x="99050" y="120000"/>
                  </a:cubicBezTo>
                  <a:cubicBezTo>
                    <a:pt x="99050" y="120000"/>
                    <a:pt x="99050" y="120000"/>
                    <a:pt x="99050" y="120000"/>
                  </a:cubicBezTo>
                  <a:cubicBezTo>
                    <a:pt x="87616" y="120000"/>
                    <a:pt x="87616" y="120000"/>
                    <a:pt x="87616" y="120000"/>
                  </a:cubicBezTo>
                  <a:cubicBezTo>
                    <a:pt x="86666" y="120000"/>
                    <a:pt x="86666" y="120000"/>
                    <a:pt x="86666" y="120000"/>
                  </a:cubicBezTo>
                  <a:cubicBezTo>
                    <a:pt x="86666" y="120000"/>
                    <a:pt x="86666" y="120000"/>
                    <a:pt x="86666" y="120000"/>
                  </a:cubicBezTo>
                  <a:cubicBezTo>
                    <a:pt x="82855" y="120000"/>
                    <a:pt x="80950" y="116327"/>
                    <a:pt x="82855" y="111427"/>
                  </a:cubicBezTo>
                  <a:cubicBezTo>
                    <a:pt x="82855" y="111427"/>
                    <a:pt x="85716" y="104083"/>
                    <a:pt x="85716" y="100405"/>
                  </a:cubicBezTo>
                  <a:cubicBezTo>
                    <a:pt x="85716" y="93061"/>
                    <a:pt x="80000" y="88161"/>
                    <a:pt x="74283" y="88161"/>
                  </a:cubicBezTo>
                  <a:cubicBezTo>
                    <a:pt x="67616" y="88161"/>
                    <a:pt x="62855" y="93061"/>
                    <a:pt x="62855" y="100405"/>
                  </a:cubicBezTo>
                  <a:cubicBezTo>
                    <a:pt x="62855" y="104083"/>
                    <a:pt x="65716" y="111427"/>
                    <a:pt x="65716" y="111427"/>
                  </a:cubicBezTo>
                  <a:cubicBezTo>
                    <a:pt x="66666" y="116327"/>
                    <a:pt x="65716" y="120000"/>
                    <a:pt x="61905" y="120000"/>
                  </a:cubicBezTo>
                  <a:cubicBezTo>
                    <a:pt x="61905" y="120000"/>
                    <a:pt x="60950" y="120000"/>
                    <a:pt x="60950" y="120000"/>
                  </a:cubicBezTo>
                  <a:cubicBezTo>
                    <a:pt x="61905" y="120000"/>
                    <a:pt x="61905" y="120000"/>
                    <a:pt x="61905" y="120000"/>
                  </a:cubicBezTo>
                  <a:cubicBezTo>
                    <a:pt x="61905" y="120000"/>
                    <a:pt x="61905" y="120000"/>
                    <a:pt x="61905" y="120000"/>
                  </a:cubicBezTo>
                  <a:cubicBezTo>
                    <a:pt x="61905" y="120000"/>
                    <a:pt x="61905" y="120000"/>
                    <a:pt x="61905" y="120000"/>
                  </a:cubicBezTo>
                  <a:cubicBezTo>
                    <a:pt x="61905" y="120000"/>
                    <a:pt x="60950" y="120000"/>
                    <a:pt x="60950" y="120000"/>
                  </a:cubicBezTo>
                  <a:cubicBezTo>
                    <a:pt x="32383" y="120000"/>
                    <a:pt x="32383" y="120000"/>
                    <a:pt x="32383" y="120000"/>
                  </a:cubicBezTo>
                  <a:cubicBezTo>
                    <a:pt x="32383" y="120000"/>
                    <a:pt x="32383" y="120000"/>
                    <a:pt x="32383" y="120000"/>
                  </a:cubicBezTo>
                  <a:cubicBezTo>
                    <a:pt x="25716" y="120000"/>
                    <a:pt x="25716" y="120000"/>
                    <a:pt x="25716" y="120000"/>
                  </a:cubicBezTo>
                  <a:cubicBezTo>
                    <a:pt x="25716" y="78366"/>
                    <a:pt x="25716" y="78366"/>
                    <a:pt x="25716" y="78366"/>
                  </a:cubicBezTo>
                  <a:cubicBezTo>
                    <a:pt x="25716" y="78366"/>
                    <a:pt x="25716" y="78366"/>
                    <a:pt x="25716" y="78366"/>
                  </a:cubicBezTo>
                  <a:cubicBezTo>
                    <a:pt x="25716" y="78366"/>
                    <a:pt x="25716" y="78366"/>
                    <a:pt x="25716" y="78366"/>
                  </a:cubicBezTo>
                  <a:cubicBezTo>
                    <a:pt x="25716" y="73466"/>
                    <a:pt x="22855" y="71022"/>
                    <a:pt x="19050" y="72244"/>
                  </a:cubicBezTo>
                  <a:cubicBezTo>
                    <a:pt x="19050" y="72244"/>
                    <a:pt x="13333" y="75916"/>
                    <a:pt x="10477" y="75916"/>
                  </a:cubicBezTo>
                  <a:cubicBezTo>
                    <a:pt x="4761" y="75916"/>
                    <a:pt x="0" y="69794"/>
                    <a:pt x="0" y="61222"/>
                  </a:cubicBezTo>
                  <a:cubicBezTo>
                    <a:pt x="0" y="53877"/>
                    <a:pt x="4761" y="46533"/>
                    <a:pt x="10477" y="46533"/>
                  </a:cubicBezTo>
                  <a:close/>
                </a:path>
              </a:pathLst>
            </a:custGeom>
            <a:solidFill>
              <a:srgbClr val="95001A"/>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Calibri"/>
                <a:ea typeface="Calibri"/>
                <a:cs typeface="Calibri"/>
                <a:sym typeface="Calibri"/>
              </a:endParaRPr>
            </a:p>
          </p:txBody>
        </p:sp>
        <p:sp>
          <p:nvSpPr>
            <p:cNvPr id="1711" name="Google Shape;1711;p14"/>
            <p:cNvSpPr/>
            <p:nvPr/>
          </p:nvSpPr>
          <p:spPr>
            <a:xfrm>
              <a:off x="1180527" y="451746"/>
              <a:ext cx="2895300" cy="21504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lt1"/>
                  </a:solidFill>
                  <a:latin typeface="Arial"/>
                  <a:ea typeface="Arial"/>
                  <a:cs typeface="Arial"/>
                  <a:sym typeface="Arial"/>
                </a:rPr>
                <a:t>Schedule a Check-in with your SSM</a:t>
              </a:r>
              <a:endParaRPr b="0" i="0" sz="1350" u="none" cap="none" strike="noStrike">
                <a:solidFill>
                  <a:srgbClr val="FFFFFF"/>
                </a:solidFill>
                <a:latin typeface="Arial"/>
                <a:ea typeface="Arial"/>
                <a:cs typeface="Arial"/>
                <a:sym typeface="Arial"/>
              </a:endParaRPr>
            </a:p>
          </p:txBody>
        </p:sp>
      </p:grpSp>
      <p:sp>
        <p:nvSpPr>
          <p:cNvPr id="1712" name="Google Shape;1712;p14"/>
          <p:cNvSpPr/>
          <p:nvPr/>
        </p:nvSpPr>
        <p:spPr>
          <a:xfrm>
            <a:off x="3717000" y="1936400"/>
            <a:ext cx="1710000" cy="1555763"/>
          </a:xfrm>
          <a:prstGeom prst="ellipse">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25"/>
              <a:buFont typeface="Arial"/>
              <a:buNone/>
            </a:pPr>
            <a:r>
              <a:t/>
            </a:r>
            <a:endParaRPr b="0" i="0" sz="525" u="none" cap="none" strike="noStrike">
              <a:solidFill>
                <a:srgbClr val="000000"/>
              </a:solidFill>
              <a:latin typeface="Arial"/>
              <a:ea typeface="Arial"/>
              <a:cs typeface="Arial"/>
              <a:sym typeface="Arial"/>
            </a:endParaRPr>
          </a:p>
        </p:txBody>
      </p:sp>
      <p:sp>
        <p:nvSpPr>
          <p:cNvPr id="1713" name="Google Shape;1713;p14"/>
          <p:cNvSpPr/>
          <p:nvPr/>
        </p:nvSpPr>
        <p:spPr>
          <a:xfrm rot="1426117">
            <a:off x="356016" y="1515682"/>
            <a:ext cx="1394233" cy="1544236"/>
          </a:xfrm>
          <a:custGeom>
            <a:rect b="b" l="l" r="r" t="t"/>
            <a:pathLst>
              <a:path extrusionOk="0" h="120000" w="120000">
                <a:moveTo>
                  <a:pt x="48000" y="120000"/>
                </a:moveTo>
                <a:cubicBezTo>
                  <a:pt x="41277" y="120000"/>
                  <a:pt x="36477" y="116105"/>
                  <a:pt x="36477" y="110650"/>
                </a:cubicBezTo>
                <a:cubicBezTo>
                  <a:pt x="36477" y="108311"/>
                  <a:pt x="39361" y="103638"/>
                  <a:pt x="39361" y="103638"/>
                </a:cubicBezTo>
                <a:cubicBezTo>
                  <a:pt x="40322" y="102077"/>
                  <a:pt x="40322" y="101300"/>
                  <a:pt x="39361" y="100522"/>
                </a:cubicBezTo>
                <a:cubicBezTo>
                  <a:pt x="38400" y="99738"/>
                  <a:pt x="37438" y="98961"/>
                  <a:pt x="35522" y="98961"/>
                </a:cubicBezTo>
                <a:cubicBezTo>
                  <a:pt x="34561" y="98961"/>
                  <a:pt x="34561" y="98961"/>
                  <a:pt x="34561" y="98961"/>
                </a:cubicBezTo>
                <a:cubicBezTo>
                  <a:pt x="0" y="98961"/>
                  <a:pt x="0" y="98961"/>
                  <a:pt x="0" y="98961"/>
                </a:cubicBezTo>
                <a:cubicBezTo>
                  <a:pt x="0" y="98183"/>
                  <a:pt x="0" y="98183"/>
                  <a:pt x="0" y="98183"/>
                </a:cubicBezTo>
                <a:cubicBezTo>
                  <a:pt x="0" y="98183"/>
                  <a:pt x="0" y="95844"/>
                  <a:pt x="0" y="93505"/>
                </a:cubicBezTo>
                <a:cubicBezTo>
                  <a:pt x="0" y="70127"/>
                  <a:pt x="0" y="70127"/>
                  <a:pt x="0" y="70127"/>
                </a:cubicBezTo>
                <a:cubicBezTo>
                  <a:pt x="0" y="70127"/>
                  <a:pt x="0" y="70127"/>
                  <a:pt x="0" y="70127"/>
                </a:cubicBezTo>
                <a:cubicBezTo>
                  <a:pt x="0" y="70127"/>
                  <a:pt x="0" y="70127"/>
                  <a:pt x="0" y="70127"/>
                </a:cubicBezTo>
                <a:cubicBezTo>
                  <a:pt x="0" y="70127"/>
                  <a:pt x="0" y="70127"/>
                  <a:pt x="0" y="70127"/>
                </a:cubicBezTo>
                <a:cubicBezTo>
                  <a:pt x="0" y="70127"/>
                  <a:pt x="0" y="70127"/>
                  <a:pt x="0" y="70127"/>
                </a:cubicBezTo>
                <a:cubicBezTo>
                  <a:pt x="0" y="67794"/>
                  <a:pt x="1922" y="66233"/>
                  <a:pt x="3838" y="66233"/>
                </a:cubicBezTo>
                <a:cubicBezTo>
                  <a:pt x="4800" y="66233"/>
                  <a:pt x="5761" y="66233"/>
                  <a:pt x="6722" y="66233"/>
                </a:cubicBezTo>
                <a:cubicBezTo>
                  <a:pt x="6722" y="66233"/>
                  <a:pt x="12477" y="68572"/>
                  <a:pt x="15361" y="68572"/>
                </a:cubicBezTo>
                <a:cubicBezTo>
                  <a:pt x="21122" y="68572"/>
                  <a:pt x="25922" y="64677"/>
                  <a:pt x="25922" y="60000"/>
                </a:cubicBezTo>
                <a:cubicBezTo>
                  <a:pt x="25922" y="54544"/>
                  <a:pt x="21122" y="50650"/>
                  <a:pt x="15361" y="50650"/>
                </a:cubicBezTo>
                <a:cubicBezTo>
                  <a:pt x="12477" y="50650"/>
                  <a:pt x="6722" y="52988"/>
                  <a:pt x="6722" y="52988"/>
                </a:cubicBezTo>
                <a:cubicBezTo>
                  <a:pt x="5761" y="53766"/>
                  <a:pt x="4800" y="53766"/>
                  <a:pt x="3838" y="53766"/>
                </a:cubicBezTo>
                <a:cubicBezTo>
                  <a:pt x="1922" y="53766"/>
                  <a:pt x="0" y="52205"/>
                  <a:pt x="0" y="49088"/>
                </a:cubicBezTo>
                <a:cubicBezTo>
                  <a:pt x="0" y="38183"/>
                  <a:pt x="0" y="38183"/>
                  <a:pt x="0" y="38183"/>
                </a:cubicBezTo>
                <a:cubicBezTo>
                  <a:pt x="0" y="38183"/>
                  <a:pt x="0" y="38183"/>
                  <a:pt x="0" y="38183"/>
                </a:cubicBezTo>
                <a:cubicBezTo>
                  <a:pt x="0" y="21038"/>
                  <a:pt x="0" y="21038"/>
                  <a:pt x="0" y="21038"/>
                </a:cubicBezTo>
                <a:cubicBezTo>
                  <a:pt x="35522" y="21038"/>
                  <a:pt x="35522" y="21038"/>
                  <a:pt x="35522" y="21038"/>
                </a:cubicBezTo>
                <a:cubicBezTo>
                  <a:pt x="35522" y="21038"/>
                  <a:pt x="35522" y="21038"/>
                  <a:pt x="35522" y="21038"/>
                </a:cubicBezTo>
                <a:cubicBezTo>
                  <a:pt x="37438" y="21038"/>
                  <a:pt x="38400" y="20261"/>
                  <a:pt x="39361" y="19477"/>
                </a:cubicBezTo>
                <a:cubicBezTo>
                  <a:pt x="40322" y="18700"/>
                  <a:pt x="40322" y="17144"/>
                  <a:pt x="39361" y="16361"/>
                </a:cubicBezTo>
                <a:cubicBezTo>
                  <a:pt x="39361" y="15583"/>
                  <a:pt x="36477" y="10911"/>
                  <a:pt x="36477" y="8572"/>
                </a:cubicBezTo>
                <a:cubicBezTo>
                  <a:pt x="36477" y="3894"/>
                  <a:pt x="41277" y="0"/>
                  <a:pt x="48000" y="0"/>
                </a:cubicBezTo>
                <a:cubicBezTo>
                  <a:pt x="54722" y="0"/>
                  <a:pt x="60477" y="3894"/>
                  <a:pt x="60477" y="8572"/>
                </a:cubicBezTo>
                <a:cubicBezTo>
                  <a:pt x="60477" y="10911"/>
                  <a:pt x="57600" y="15583"/>
                  <a:pt x="57600" y="16361"/>
                </a:cubicBezTo>
                <a:cubicBezTo>
                  <a:pt x="56638" y="17144"/>
                  <a:pt x="56638" y="18700"/>
                  <a:pt x="56638" y="19477"/>
                </a:cubicBezTo>
                <a:cubicBezTo>
                  <a:pt x="57600" y="20261"/>
                  <a:pt x="59522" y="21038"/>
                  <a:pt x="60477" y="21038"/>
                </a:cubicBezTo>
                <a:cubicBezTo>
                  <a:pt x="60477" y="21038"/>
                  <a:pt x="60477" y="21038"/>
                  <a:pt x="60477" y="21038"/>
                </a:cubicBezTo>
                <a:cubicBezTo>
                  <a:pt x="61438" y="21038"/>
                  <a:pt x="61438" y="21038"/>
                  <a:pt x="61438" y="21038"/>
                </a:cubicBezTo>
                <a:cubicBezTo>
                  <a:pt x="61438" y="21038"/>
                  <a:pt x="61438" y="21038"/>
                  <a:pt x="61438" y="21038"/>
                </a:cubicBezTo>
                <a:cubicBezTo>
                  <a:pt x="61438" y="21038"/>
                  <a:pt x="61438" y="21038"/>
                  <a:pt x="61438" y="21038"/>
                </a:cubicBezTo>
                <a:cubicBezTo>
                  <a:pt x="61438" y="21038"/>
                  <a:pt x="61438" y="21038"/>
                  <a:pt x="61438" y="21038"/>
                </a:cubicBezTo>
                <a:cubicBezTo>
                  <a:pt x="94077" y="21038"/>
                  <a:pt x="94077" y="21038"/>
                  <a:pt x="94077" y="21038"/>
                </a:cubicBezTo>
                <a:cubicBezTo>
                  <a:pt x="94077" y="49872"/>
                  <a:pt x="94077" y="49872"/>
                  <a:pt x="94077" y="49872"/>
                </a:cubicBezTo>
                <a:cubicBezTo>
                  <a:pt x="95038" y="51427"/>
                  <a:pt x="96000" y="52988"/>
                  <a:pt x="97922" y="52988"/>
                </a:cubicBezTo>
                <a:cubicBezTo>
                  <a:pt x="98877" y="52988"/>
                  <a:pt x="99838" y="52988"/>
                  <a:pt x="100800" y="52205"/>
                </a:cubicBezTo>
                <a:cubicBezTo>
                  <a:pt x="100800" y="52205"/>
                  <a:pt x="106561" y="49872"/>
                  <a:pt x="109438" y="49872"/>
                </a:cubicBezTo>
                <a:cubicBezTo>
                  <a:pt x="115200" y="49872"/>
                  <a:pt x="120000" y="54544"/>
                  <a:pt x="120000" y="60000"/>
                </a:cubicBezTo>
                <a:cubicBezTo>
                  <a:pt x="120000" y="65455"/>
                  <a:pt x="115200" y="69350"/>
                  <a:pt x="109438" y="69350"/>
                </a:cubicBezTo>
                <a:cubicBezTo>
                  <a:pt x="106561" y="69350"/>
                  <a:pt x="100800" y="67794"/>
                  <a:pt x="100800" y="67011"/>
                </a:cubicBezTo>
                <a:cubicBezTo>
                  <a:pt x="99838" y="67011"/>
                  <a:pt x="98877" y="67011"/>
                  <a:pt x="97922" y="67011"/>
                </a:cubicBezTo>
                <a:cubicBezTo>
                  <a:pt x="96000" y="67011"/>
                  <a:pt x="95038" y="67794"/>
                  <a:pt x="94077" y="70127"/>
                </a:cubicBezTo>
                <a:cubicBezTo>
                  <a:pt x="94077" y="98961"/>
                  <a:pt x="94077" y="98961"/>
                  <a:pt x="94077" y="98961"/>
                </a:cubicBezTo>
                <a:cubicBezTo>
                  <a:pt x="61438" y="98961"/>
                  <a:pt x="61438" y="98961"/>
                  <a:pt x="61438" y="98961"/>
                </a:cubicBezTo>
                <a:cubicBezTo>
                  <a:pt x="61438" y="98961"/>
                  <a:pt x="61438" y="98961"/>
                  <a:pt x="61438" y="98961"/>
                </a:cubicBezTo>
                <a:cubicBezTo>
                  <a:pt x="61438" y="98961"/>
                  <a:pt x="61438" y="98961"/>
                  <a:pt x="61438" y="98961"/>
                </a:cubicBezTo>
                <a:cubicBezTo>
                  <a:pt x="59522" y="98961"/>
                  <a:pt x="57600" y="99738"/>
                  <a:pt x="57600" y="100522"/>
                </a:cubicBezTo>
                <a:cubicBezTo>
                  <a:pt x="56638" y="101300"/>
                  <a:pt x="56638" y="102077"/>
                  <a:pt x="57600" y="103638"/>
                </a:cubicBezTo>
                <a:cubicBezTo>
                  <a:pt x="57600" y="103638"/>
                  <a:pt x="60477" y="108311"/>
                  <a:pt x="60477" y="110650"/>
                </a:cubicBezTo>
                <a:cubicBezTo>
                  <a:pt x="60477" y="116105"/>
                  <a:pt x="54722" y="120000"/>
                  <a:pt x="48000" y="120000"/>
                </a:cubicBezTo>
                <a:close/>
              </a:path>
            </a:pathLst>
          </a:custGeom>
          <a:solidFill>
            <a:srgbClr val="201256"/>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Calibri"/>
              <a:ea typeface="Calibri"/>
              <a:cs typeface="Calibri"/>
              <a:sym typeface="Calibri"/>
            </a:endParaRPr>
          </a:p>
        </p:txBody>
      </p:sp>
      <p:sp>
        <p:nvSpPr>
          <p:cNvPr id="1714" name="Google Shape;1714;p14"/>
          <p:cNvSpPr/>
          <p:nvPr/>
        </p:nvSpPr>
        <p:spPr>
          <a:xfrm rot="-764202">
            <a:off x="6352274" y="3751047"/>
            <a:ext cx="1314969" cy="1063087"/>
          </a:xfrm>
          <a:custGeom>
            <a:rect b="b" l="l" r="r" t="t"/>
            <a:pathLst>
              <a:path extrusionOk="0" h="120000" w="120000">
                <a:moveTo>
                  <a:pt x="110477" y="44850"/>
                </a:moveTo>
                <a:cubicBezTo>
                  <a:pt x="106666" y="44850"/>
                  <a:pt x="100950" y="48483"/>
                  <a:pt x="100950" y="48483"/>
                </a:cubicBezTo>
                <a:cubicBezTo>
                  <a:pt x="98094" y="50911"/>
                  <a:pt x="95238" y="48483"/>
                  <a:pt x="94283" y="43638"/>
                </a:cubicBezTo>
                <a:cubicBezTo>
                  <a:pt x="94283" y="24244"/>
                  <a:pt x="94283" y="24244"/>
                  <a:pt x="94283" y="24244"/>
                </a:cubicBezTo>
                <a:cubicBezTo>
                  <a:pt x="94283" y="0"/>
                  <a:pt x="94283" y="0"/>
                  <a:pt x="94283" y="0"/>
                </a:cubicBezTo>
                <a:cubicBezTo>
                  <a:pt x="94283" y="0"/>
                  <a:pt x="94283" y="0"/>
                  <a:pt x="94283" y="0"/>
                </a:cubicBezTo>
                <a:cubicBezTo>
                  <a:pt x="61905" y="0"/>
                  <a:pt x="61905" y="0"/>
                  <a:pt x="61905" y="0"/>
                </a:cubicBezTo>
                <a:cubicBezTo>
                  <a:pt x="61905" y="0"/>
                  <a:pt x="60950" y="0"/>
                  <a:pt x="61905" y="0"/>
                </a:cubicBezTo>
                <a:cubicBezTo>
                  <a:pt x="61905" y="0"/>
                  <a:pt x="61905" y="0"/>
                  <a:pt x="61905" y="0"/>
                </a:cubicBezTo>
                <a:cubicBezTo>
                  <a:pt x="60950" y="0"/>
                  <a:pt x="60950" y="0"/>
                  <a:pt x="60950" y="0"/>
                </a:cubicBezTo>
                <a:cubicBezTo>
                  <a:pt x="60950" y="0"/>
                  <a:pt x="60950" y="0"/>
                  <a:pt x="61905" y="0"/>
                </a:cubicBezTo>
                <a:cubicBezTo>
                  <a:pt x="57144" y="0"/>
                  <a:pt x="55238" y="3638"/>
                  <a:pt x="57144" y="8483"/>
                </a:cubicBezTo>
                <a:cubicBezTo>
                  <a:pt x="57144" y="8483"/>
                  <a:pt x="60000" y="15755"/>
                  <a:pt x="60000" y="19394"/>
                </a:cubicBezTo>
                <a:cubicBezTo>
                  <a:pt x="60000" y="26666"/>
                  <a:pt x="55238" y="32727"/>
                  <a:pt x="48572" y="32727"/>
                </a:cubicBezTo>
                <a:cubicBezTo>
                  <a:pt x="41905" y="32727"/>
                  <a:pt x="38094" y="26666"/>
                  <a:pt x="38094" y="19394"/>
                </a:cubicBezTo>
                <a:cubicBezTo>
                  <a:pt x="38094" y="15755"/>
                  <a:pt x="40950" y="8483"/>
                  <a:pt x="40950" y="8483"/>
                </a:cubicBezTo>
                <a:cubicBezTo>
                  <a:pt x="42855" y="3638"/>
                  <a:pt x="40000" y="0"/>
                  <a:pt x="35238" y="0"/>
                </a:cubicBezTo>
                <a:cubicBezTo>
                  <a:pt x="35238" y="0"/>
                  <a:pt x="35238" y="0"/>
                  <a:pt x="35238" y="0"/>
                </a:cubicBezTo>
                <a:cubicBezTo>
                  <a:pt x="35238" y="0"/>
                  <a:pt x="35238" y="0"/>
                  <a:pt x="35238" y="0"/>
                </a:cubicBezTo>
                <a:cubicBezTo>
                  <a:pt x="0" y="0"/>
                  <a:pt x="0" y="0"/>
                  <a:pt x="0" y="0"/>
                </a:cubicBezTo>
                <a:cubicBezTo>
                  <a:pt x="0" y="0"/>
                  <a:pt x="0" y="8483"/>
                  <a:pt x="0" y="8483"/>
                </a:cubicBezTo>
                <a:cubicBezTo>
                  <a:pt x="0" y="26666"/>
                  <a:pt x="0" y="26666"/>
                  <a:pt x="0" y="26666"/>
                </a:cubicBezTo>
                <a:cubicBezTo>
                  <a:pt x="0" y="36361"/>
                  <a:pt x="0" y="36361"/>
                  <a:pt x="0" y="36361"/>
                </a:cubicBezTo>
                <a:cubicBezTo>
                  <a:pt x="0" y="42422"/>
                  <a:pt x="0" y="42422"/>
                  <a:pt x="0" y="42422"/>
                </a:cubicBezTo>
                <a:cubicBezTo>
                  <a:pt x="0" y="43638"/>
                  <a:pt x="0" y="43638"/>
                  <a:pt x="0" y="43638"/>
                </a:cubicBezTo>
                <a:cubicBezTo>
                  <a:pt x="0" y="44850"/>
                  <a:pt x="950" y="44850"/>
                  <a:pt x="950" y="46061"/>
                </a:cubicBezTo>
                <a:cubicBezTo>
                  <a:pt x="1905" y="49694"/>
                  <a:pt x="3811" y="50911"/>
                  <a:pt x="6666" y="48483"/>
                </a:cubicBezTo>
                <a:cubicBezTo>
                  <a:pt x="6666" y="48483"/>
                  <a:pt x="12383" y="44850"/>
                  <a:pt x="16188" y="44850"/>
                </a:cubicBezTo>
                <a:cubicBezTo>
                  <a:pt x="20000" y="44850"/>
                  <a:pt x="24761" y="49694"/>
                  <a:pt x="25716" y="55755"/>
                </a:cubicBezTo>
                <a:cubicBezTo>
                  <a:pt x="25716" y="55755"/>
                  <a:pt x="25716" y="55755"/>
                  <a:pt x="25716" y="55755"/>
                </a:cubicBezTo>
                <a:cubicBezTo>
                  <a:pt x="25716" y="55755"/>
                  <a:pt x="25716" y="56972"/>
                  <a:pt x="25716" y="56972"/>
                </a:cubicBezTo>
                <a:cubicBezTo>
                  <a:pt x="25716" y="56972"/>
                  <a:pt x="25716" y="56972"/>
                  <a:pt x="25716" y="56972"/>
                </a:cubicBezTo>
                <a:cubicBezTo>
                  <a:pt x="25716" y="58183"/>
                  <a:pt x="25716" y="58183"/>
                  <a:pt x="25716" y="58183"/>
                </a:cubicBezTo>
                <a:cubicBezTo>
                  <a:pt x="25716" y="59394"/>
                  <a:pt x="25716" y="59394"/>
                  <a:pt x="25716" y="59394"/>
                </a:cubicBezTo>
                <a:cubicBezTo>
                  <a:pt x="25716" y="60605"/>
                  <a:pt x="25716" y="60605"/>
                  <a:pt x="25716" y="61816"/>
                </a:cubicBezTo>
                <a:cubicBezTo>
                  <a:pt x="25716" y="61816"/>
                  <a:pt x="25716" y="61816"/>
                  <a:pt x="25716" y="61816"/>
                </a:cubicBezTo>
                <a:cubicBezTo>
                  <a:pt x="25716" y="63027"/>
                  <a:pt x="25716" y="63027"/>
                  <a:pt x="25716" y="63027"/>
                </a:cubicBezTo>
                <a:cubicBezTo>
                  <a:pt x="25716" y="63027"/>
                  <a:pt x="25716" y="64244"/>
                  <a:pt x="25716" y="64244"/>
                </a:cubicBezTo>
                <a:cubicBezTo>
                  <a:pt x="25716" y="64244"/>
                  <a:pt x="25716" y="64244"/>
                  <a:pt x="25716" y="64244"/>
                </a:cubicBezTo>
                <a:cubicBezTo>
                  <a:pt x="24761" y="70305"/>
                  <a:pt x="20000" y="75150"/>
                  <a:pt x="16188" y="75150"/>
                </a:cubicBezTo>
                <a:cubicBezTo>
                  <a:pt x="12383" y="75150"/>
                  <a:pt x="6666" y="70305"/>
                  <a:pt x="6666" y="70305"/>
                </a:cubicBezTo>
                <a:cubicBezTo>
                  <a:pt x="3811" y="69088"/>
                  <a:pt x="1905" y="70305"/>
                  <a:pt x="950" y="73938"/>
                </a:cubicBezTo>
                <a:cubicBezTo>
                  <a:pt x="950" y="73938"/>
                  <a:pt x="0" y="75150"/>
                  <a:pt x="0" y="76361"/>
                </a:cubicBezTo>
                <a:cubicBezTo>
                  <a:pt x="0" y="77577"/>
                  <a:pt x="0" y="77577"/>
                  <a:pt x="0" y="77577"/>
                </a:cubicBezTo>
                <a:cubicBezTo>
                  <a:pt x="0" y="90911"/>
                  <a:pt x="0" y="90911"/>
                  <a:pt x="0" y="90911"/>
                </a:cubicBezTo>
                <a:cubicBezTo>
                  <a:pt x="0" y="112727"/>
                  <a:pt x="0" y="112727"/>
                  <a:pt x="0" y="112727"/>
                </a:cubicBezTo>
                <a:cubicBezTo>
                  <a:pt x="0" y="115150"/>
                  <a:pt x="0" y="120000"/>
                  <a:pt x="0" y="120000"/>
                </a:cubicBezTo>
                <a:cubicBezTo>
                  <a:pt x="94283" y="120000"/>
                  <a:pt x="94283" y="120000"/>
                  <a:pt x="94283" y="120000"/>
                </a:cubicBezTo>
                <a:cubicBezTo>
                  <a:pt x="94283" y="117577"/>
                  <a:pt x="94283" y="117577"/>
                  <a:pt x="94283" y="117577"/>
                </a:cubicBezTo>
                <a:cubicBezTo>
                  <a:pt x="94283" y="93333"/>
                  <a:pt x="94283" y="93333"/>
                  <a:pt x="94283" y="93333"/>
                </a:cubicBezTo>
                <a:cubicBezTo>
                  <a:pt x="94283" y="87272"/>
                  <a:pt x="94283" y="87272"/>
                  <a:pt x="94283" y="87272"/>
                </a:cubicBezTo>
                <a:cubicBezTo>
                  <a:pt x="94283" y="78788"/>
                  <a:pt x="94283" y="78788"/>
                  <a:pt x="94283" y="78788"/>
                </a:cubicBezTo>
                <a:cubicBezTo>
                  <a:pt x="94283" y="76361"/>
                  <a:pt x="94283" y="76361"/>
                  <a:pt x="94283" y="76361"/>
                </a:cubicBezTo>
                <a:cubicBezTo>
                  <a:pt x="95238" y="71516"/>
                  <a:pt x="98094" y="69088"/>
                  <a:pt x="100950" y="71516"/>
                </a:cubicBezTo>
                <a:cubicBezTo>
                  <a:pt x="100950" y="71516"/>
                  <a:pt x="106666" y="75150"/>
                  <a:pt x="110477" y="75150"/>
                </a:cubicBezTo>
                <a:cubicBezTo>
                  <a:pt x="116188" y="75150"/>
                  <a:pt x="120000" y="67877"/>
                  <a:pt x="120000" y="59394"/>
                </a:cubicBezTo>
                <a:cubicBezTo>
                  <a:pt x="120000" y="52122"/>
                  <a:pt x="116188" y="44850"/>
                  <a:pt x="110477" y="44850"/>
                </a:cubicBezTo>
                <a:close/>
              </a:path>
            </a:pathLst>
          </a:custGeom>
          <a:solidFill>
            <a:srgbClr val="D9D9D9"/>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Calibri"/>
              <a:ea typeface="Calibri"/>
              <a:cs typeface="Calibri"/>
              <a:sym typeface="Calibri"/>
            </a:endParaRPr>
          </a:p>
        </p:txBody>
      </p:sp>
      <p:sp>
        <p:nvSpPr>
          <p:cNvPr id="1715" name="Google Shape;1715;p14"/>
          <p:cNvSpPr/>
          <p:nvPr/>
        </p:nvSpPr>
        <p:spPr>
          <a:xfrm rot="492924">
            <a:off x="779930" y="3441023"/>
            <a:ext cx="1709998" cy="1326824"/>
          </a:xfrm>
          <a:custGeom>
            <a:rect b="b" l="l" r="r" t="t"/>
            <a:pathLst>
              <a:path extrusionOk="0" h="120000" w="120000">
                <a:moveTo>
                  <a:pt x="120000" y="26666"/>
                </a:moveTo>
                <a:cubicBezTo>
                  <a:pt x="120000" y="26666"/>
                  <a:pt x="120000" y="26666"/>
                  <a:pt x="120000" y="26666"/>
                </a:cubicBezTo>
                <a:cubicBezTo>
                  <a:pt x="120000" y="9694"/>
                  <a:pt x="120000" y="9694"/>
                  <a:pt x="120000" y="9694"/>
                </a:cubicBezTo>
                <a:cubicBezTo>
                  <a:pt x="120000" y="8483"/>
                  <a:pt x="120000" y="1211"/>
                  <a:pt x="120000" y="0"/>
                </a:cubicBezTo>
                <a:cubicBezTo>
                  <a:pt x="120000" y="0"/>
                  <a:pt x="120000" y="0"/>
                  <a:pt x="120000" y="0"/>
                </a:cubicBezTo>
                <a:cubicBezTo>
                  <a:pt x="85438" y="0"/>
                  <a:pt x="85438" y="0"/>
                  <a:pt x="85438" y="0"/>
                </a:cubicBezTo>
                <a:cubicBezTo>
                  <a:pt x="85438" y="0"/>
                  <a:pt x="85438" y="0"/>
                  <a:pt x="85438" y="0"/>
                </a:cubicBezTo>
                <a:cubicBezTo>
                  <a:pt x="84477" y="0"/>
                  <a:pt x="84477" y="0"/>
                  <a:pt x="84477" y="0"/>
                </a:cubicBezTo>
                <a:cubicBezTo>
                  <a:pt x="80638" y="0"/>
                  <a:pt x="78722" y="3638"/>
                  <a:pt x="80638" y="8483"/>
                </a:cubicBezTo>
                <a:cubicBezTo>
                  <a:pt x="80638" y="8483"/>
                  <a:pt x="83522" y="15755"/>
                  <a:pt x="83522" y="19394"/>
                </a:cubicBezTo>
                <a:cubicBezTo>
                  <a:pt x="83522" y="26666"/>
                  <a:pt x="78722" y="32727"/>
                  <a:pt x="72000" y="32727"/>
                </a:cubicBezTo>
                <a:cubicBezTo>
                  <a:pt x="65277" y="32727"/>
                  <a:pt x="60477" y="26666"/>
                  <a:pt x="60477" y="19394"/>
                </a:cubicBezTo>
                <a:cubicBezTo>
                  <a:pt x="60477" y="15755"/>
                  <a:pt x="63361" y="8483"/>
                  <a:pt x="63361" y="8483"/>
                </a:cubicBezTo>
                <a:cubicBezTo>
                  <a:pt x="65277" y="3638"/>
                  <a:pt x="63361" y="0"/>
                  <a:pt x="58561" y="0"/>
                </a:cubicBezTo>
                <a:cubicBezTo>
                  <a:pt x="59522" y="0"/>
                  <a:pt x="59522" y="0"/>
                  <a:pt x="59522" y="0"/>
                </a:cubicBezTo>
                <a:cubicBezTo>
                  <a:pt x="59522" y="0"/>
                  <a:pt x="59522" y="0"/>
                  <a:pt x="58561" y="0"/>
                </a:cubicBezTo>
                <a:cubicBezTo>
                  <a:pt x="58561" y="0"/>
                  <a:pt x="58561" y="0"/>
                  <a:pt x="58561" y="0"/>
                </a:cubicBezTo>
                <a:cubicBezTo>
                  <a:pt x="59522" y="0"/>
                  <a:pt x="58561" y="0"/>
                  <a:pt x="58561" y="0"/>
                </a:cubicBezTo>
                <a:cubicBezTo>
                  <a:pt x="25922" y="0"/>
                  <a:pt x="25922" y="0"/>
                  <a:pt x="25922" y="0"/>
                </a:cubicBezTo>
                <a:cubicBezTo>
                  <a:pt x="25922" y="0"/>
                  <a:pt x="25922" y="0"/>
                  <a:pt x="25922" y="0"/>
                </a:cubicBezTo>
                <a:cubicBezTo>
                  <a:pt x="25922" y="24244"/>
                  <a:pt x="25922" y="24244"/>
                  <a:pt x="25922" y="24244"/>
                </a:cubicBezTo>
                <a:cubicBezTo>
                  <a:pt x="25922" y="44850"/>
                  <a:pt x="25922" y="44850"/>
                  <a:pt x="25922" y="44850"/>
                </a:cubicBezTo>
                <a:cubicBezTo>
                  <a:pt x="24961" y="49694"/>
                  <a:pt x="22077" y="50911"/>
                  <a:pt x="19200" y="49694"/>
                </a:cubicBezTo>
                <a:cubicBezTo>
                  <a:pt x="19200" y="49694"/>
                  <a:pt x="13438" y="46061"/>
                  <a:pt x="10561" y="46061"/>
                </a:cubicBezTo>
                <a:cubicBezTo>
                  <a:pt x="4800" y="46061"/>
                  <a:pt x="0" y="52122"/>
                  <a:pt x="0" y="60605"/>
                </a:cubicBezTo>
                <a:cubicBezTo>
                  <a:pt x="0" y="67877"/>
                  <a:pt x="4800" y="75150"/>
                  <a:pt x="10561" y="75150"/>
                </a:cubicBezTo>
                <a:cubicBezTo>
                  <a:pt x="13438" y="75150"/>
                  <a:pt x="19200" y="71516"/>
                  <a:pt x="19200" y="71516"/>
                </a:cubicBezTo>
                <a:cubicBezTo>
                  <a:pt x="22077" y="69088"/>
                  <a:pt x="24961" y="71516"/>
                  <a:pt x="25922" y="76361"/>
                </a:cubicBezTo>
                <a:cubicBezTo>
                  <a:pt x="25922" y="78788"/>
                  <a:pt x="25922" y="78788"/>
                  <a:pt x="25922" y="78788"/>
                </a:cubicBezTo>
                <a:cubicBezTo>
                  <a:pt x="25922" y="87272"/>
                  <a:pt x="25922" y="87272"/>
                  <a:pt x="25922" y="87272"/>
                </a:cubicBezTo>
                <a:cubicBezTo>
                  <a:pt x="25922" y="93333"/>
                  <a:pt x="25922" y="93333"/>
                  <a:pt x="25922" y="93333"/>
                </a:cubicBezTo>
                <a:cubicBezTo>
                  <a:pt x="25922" y="117577"/>
                  <a:pt x="25922" y="117577"/>
                  <a:pt x="25922" y="117577"/>
                </a:cubicBezTo>
                <a:cubicBezTo>
                  <a:pt x="25922" y="120000"/>
                  <a:pt x="25922" y="120000"/>
                  <a:pt x="25922" y="120000"/>
                </a:cubicBezTo>
                <a:cubicBezTo>
                  <a:pt x="120000" y="120000"/>
                  <a:pt x="120000" y="120000"/>
                  <a:pt x="120000" y="120000"/>
                </a:cubicBezTo>
                <a:cubicBezTo>
                  <a:pt x="120000" y="75150"/>
                  <a:pt x="120000" y="75150"/>
                  <a:pt x="120000" y="75150"/>
                </a:cubicBezTo>
                <a:cubicBezTo>
                  <a:pt x="120000" y="75150"/>
                  <a:pt x="120000" y="75150"/>
                  <a:pt x="120000" y="75150"/>
                </a:cubicBezTo>
                <a:cubicBezTo>
                  <a:pt x="120000" y="75150"/>
                  <a:pt x="120000" y="73938"/>
                  <a:pt x="119038" y="72727"/>
                </a:cubicBezTo>
                <a:cubicBezTo>
                  <a:pt x="119038" y="72727"/>
                  <a:pt x="119038" y="71516"/>
                  <a:pt x="118077" y="71516"/>
                </a:cubicBezTo>
                <a:cubicBezTo>
                  <a:pt x="117122" y="70305"/>
                  <a:pt x="115200" y="70305"/>
                  <a:pt x="113277" y="71516"/>
                </a:cubicBezTo>
                <a:cubicBezTo>
                  <a:pt x="113277" y="71516"/>
                  <a:pt x="107522" y="75150"/>
                  <a:pt x="104638" y="75150"/>
                </a:cubicBezTo>
                <a:cubicBezTo>
                  <a:pt x="103677" y="75150"/>
                  <a:pt x="102722" y="75150"/>
                  <a:pt x="101761" y="73938"/>
                </a:cubicBezTo>
                <a:cubicBezTo>
                  <a:pt x="97922" y="72727"/>
                  <a:pt x="95038" y="66666"/>
                  <a:pt x="94077" y="60605"/>
                </a:cubicBezTo>
                <a:cubicBezTo>
                  <a:pt x="94077" y="60605"/>
                  <a:pt x="94077" y="60605"/>
                  <a:pt x="94077" y="60605"/>
                </a:cubicBezTo>
                <a:cubicBezTo>
                  <a:pt x="94077" y="52122"/>
                  <a:pt x="98877" y="46061"/>
                  <a:pt x="104638" y="46061"/>
                </a:cubicBezTo>
                <a:cubicBezTo>
                  <a:pt x="107522" y="46061"/>
                  <a:pt x="113277" y="49694"/>
                  <a:pt x="113277" y="49694"/>
                </a:cubicBezTo>
                <a:cubicBezTo>
                  <a:pt x="117122" y="50911"/>
                  <a:pt x="120000" y="48483"/>
                  <a:pt x="120000" y="43638"/>
                </a:cubicBezTo>
                <a:cubicBezTo>
                  <a:pt x="120000" y="43638"/>
                  <a:pt x="120000" y="43638"/>
                  <a:pt x="120000" y="43638"/>
                </a:cubicBezTo>
                <a:cubicBezTo>
                  <a:pt x="120000" y="36361"/>
                  <a:pt x="120000" y="36361"/>
                  <a:pt x="120000" y="36361"/>
                </a:cubicBezTo>
                <a:lnTo>
                  <a:pt x="120000" y="26666"/>
                </a:lnTo>
                <a:close/>
              </a:path>
            </a:pathLst>
          </a:custGeom>
          <a:solidFill>
            <a:srgbClr val="201256"/>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Calibri"/>
              <a:ea typeface="Calibri"/>
              <a:cs typeface="Calibri"/>
              <a:sym typeface="Calibri"/>
            </a:endParaRPr>
          </a:p>
        </p:txBody>
      </p:sp>
      <p:sp>
        <p:nvSpPr>
          <p:cNvPr id="1716" name="Google Shape;1716;p14"/>
          <p:cNvSpPr/>
          <p:nvPr/>
        </p:nvSpPr>
        <p:spPr>
          <a:xfrm rot="492918">
            <a:off x="1256654" y="4097542"/>
            <a:ext cx="941613" cy="252681"/>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Attend Office  Hours</a:t>
            </a:r>
            <a:endParaRPr b="0" i="0" sz="525" u="none" cap="none" strike="noStrike">
              <a:solidFill>
                <a:srgbClr val="000000"/>
              </a:solidFill>
              <a:latin typeface="Arial"/>
              <a:ea typeface="Arial"/>
              <a:cs typeface="Arial"/>
              <a:sym typeface="Arial"/>
            </a:endParaRPr>
          </a:p>
        </p:txBody>
      </p:sp>
      <p:sp>
        <p:nvSpPr>
          <p:cNvPr id="1717" name="Google Shape;1717;p14"/>
          <p:cNvSpPr/>
          <p:nvPr/>
        </p:nvSpPr>
        <p:spPr>
          <a:xfrm>
            <a:off x="4375532" y="4076987"/>
            <a:ext cx="781200" cy="471488"/>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Form Study Groups</a:t>
            </a:r>
            <a:endParaRPr b="0" i="0" sz="525" u="none" cap="none" strike="noStrike">
              <a:solidFill>
                <a:srgbClr val="000000"/>
              </a:solidFill>
              <a:latin typeface="Arial"/>
              <a:ea typeface="Arial"/>
              <a:cs typeface="Arial"/>
              <a:sym typeface="Arial"/>
            </a:endParaRPr>
          </a:p>
        </p:txBody>
      </p:sp>
      <p:pic>
        <p:nvPicPr>
          <p:cNvPr id="1718" name="Google Shape;1718;p14"/>
          <p:cNvPicPr preferRelativeResize="0"/>
          <p:nvPr/>
        </p:nvPicPr>
        <p:blipFill rotWithShape="1">
          <a:blip r:embed="rId4">
            <a:alphaModFix/>
          </a:blip>
          <a:srcRect b="0" l="0" r="0" t="0"/>
          <a:stretch/>
        </p:blipFill>
        <p:spPr>
          <a:xfrm>
            <a:off x="3962400" y="2104703"/>
            <a:ext cx="1219200" cy="1219200"/>
          </a:xfrm>
          <a:prstGeom prst="rect">
            <a:avLst/>
          </a:prstGeom>
          <a:noFill/>
          <a:ln>
            <a:noFill/>
          </a:ln>
        </p:spPr>
      </p:pic>
      <p:sp>
        <p:nvSpPr>
          <p:cNvPr id="1719" name="Google Shape;1719;p14"/>
          <p:cNvSpPr txBox="1"/>
          <p:nvPr/>
        </p:nvSpPr>
        <p:spPr>
          <a:xfrm>
            <a:off x="480056" y="919669"/>
            <a:ext cx="8187975" cy="898763"/>
          </a:xfrm>
          <a:prstGeom prst="rect">
            <a:avLst/>
          </a:prstGeom>
          <a:noFill/>
          <a:ln>
            <a:noFill/>
          </a:ln>
          <a:effectLst>
            <a:outerShdw blurRad="57150" rotWithShape="0" algn="bl" dir="5400000" dist="19050">
              <a:srgbClr val="000000">
                <a:alpha val="49411"/>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12"/>
              <a:buFont typeface="Arial"/>
              <a:buNone/>
            </a:pPr>
            <a:r>
              <a:rPr b="0" i="0" lang="en" sz="1612" u="none" cap="none" strike="noStrike">
                <a:solidFill>
                  <a:srgbClr val="FFFFFF"/>
                </a:solidFill>
                <a:latin typeface="Helvetica Neue"/>
                <a:ea typeface="Helvetica Neue"/>
                <a:cs typeface="Helvetica Neue"/>
                <a:sym typeface="Helvetica Neue"/>
              </a:rPr>
              <a:t>You are responsible for your </a:t>
            </a:r>
            <a:r>
              <a:rPr b="1" i="0" lang="en" sz="1612" u="none" cap="none" strike="noStrike">
                <a:solidFill>
                  <a:srgbClr val="FFFFFF"/>
                </a:solidFill>
                <a:latin typeface="Helvetica Neue"/>
                <a:ea typeface="Helvetica Neue"/>
                <a:cs typeface="Helvetica Neue"/>
                <a:sym typeface="Helvetica Neue"/>
              </a:rPr>
              <a:t>success</a:t>
            </a:r>
            <a:r>
              <a:rPr b="0" i="0" lang="en" sz="1612" u="none" cap="none" strike="noStrike">
                <a:solidFill>
                  <a:srgbClr val="FFFFFF"/>
                </a:solidFill>
                <a:latin typeface="Helvetica Neue"/>
                <a:ea typeface="Helvetica Neue"/>
                <a:cs typeface="Helvetica Neue"/>
                <a:sym typeface="Helvetica Neue"/>
              </a:rPr>
              <a:t>, but you’re not alone!</a:t>
            </a:r>
            <a:endParaRPr b="0" i="0" sz="1612" u="none" cap="none" strike="noStrike">
              <a:solidFill>
                <a:srgbClr val="FFFFFF"/>
              </a:solidFill>
              <a:latin typeface="Helvetica Neue"/>
              <a:ea typeface="Helvetica Neue"/>
              <a:cs typeface="Helvetica Neue"/>
              <a:sym typeface="Helvetica Neue"/>
            </a:endParaRPr>
          </a:p>
        </p:txBody>
      </p:sp>
      <p:grpSp>
        <p:nvGrpSpPr>
          <p:cNvPr id="1720" name="Google Shape;1720;p14"/>
          <p:cNvGrpSpPr/>
          <p:nvPr/>
        </p:nvGrpSpPr>
        <p:grpSpPr>
          <a:xfrm rot="-452729">
            <a:off x="1745348" y="1660890"/>
            <a:ext cx="1683281" cy="2058483"/>
            <a:chOff x="-203144" y="-234353"/>
            <a:chExt cx="5068200" cy="6149100"/>
          </a:xfrm>
        </p:grpSpPr>
        <p:sp>
          <p:nvSpPr>
            <p:cNvPr id="1721" name="Google Shape;1721;p14"/>
            <p:cNvSpPr/>
            <p:nvPr/>
          </p:nvSpPr>
          <p:spPr>
            <a:xfrm>
              <a:off x="-203144" y="-234353"/>
              <a:ext cx="5068200" cy="6149100"/>
            </a:xfrm>
            <a:custGeom>
              <a:rect b="b" l="l" r="r" t="t"/>
              <a:pathLst>
                <a:path extrusionOk="0" h="120000" w="120000">
                  <a:moveTo>
                    <a:pt x="71811" y="120000"/>
                  </a:moveTo>
                  <a:cubicBezTo>
                    <a:pt x="65194" y="120000"/>
                    <a:pt x="59527" y="116105"/>
                    <a:pt x="59527" y="110650"/>
                  </a:cubicBezTo>
                  <a:cubicBezTo>
                    <a:pt x="59527" y="108311"/>
                    <a:pt x="62361" y="103638"/>
                    <a:pt x="62361" y="103638"/>
                  </a:cubicBezTo>
                  <a:cubicBezTo>
                    <a:pt x="63305" y="102077"/>
                    <a:pt x="63305" y="101300"/>
                    <a:pt x="62361" y="100522"/>
                  </a:cubicBezTo>
                  <a:cubicBezTo>
                    <a:pt x="62361" y="99738"/>
                    <a:pt x="60472" y="98961"/>
                    <a:pt x="58583" y="98961"/>
                  </a:cubicBezTo>
                  <a:cubicBezTo>
                    <a:pt x="58583" y="98961"/>
                    <a:pt x="58583" y="98961"/>
                    <a:pt x="58583" y="98961"/>
                  </a:cubicBezTo>
                  <a:cubicBezTo>
                    <a:pt x="58583" y="98961"/>
                    <a:pt x="58583" y="98961"/>
                    <a:pt x="58583" y="98961"/>
                  </a:cubicBezTo>
                  <a:cubicBezTo>
                    <a:pt x="25511" y="98961"/>
                    <a:pt x="25511" y="98961"/>
                    <a:pt x="25511" y="98961"/>
                  </a:cubicBezTo>
                  <a:cubicBezTo>
                    <a:pt x="25511" y="70127"/>
                    <a:pt x="25511" y="70127"/>
                    <a:pt x="25511" y="70127"/>
                  </a:cubicBezTo>
                  <a:cubicBezTo>
                    <a:pt x="25511" y="67794"/>
                    <a:pt x="24566" y="67011"/>
                    <a:pt x="21733" y="67011"/>
                  </a:cubicBezTo>
                  <a:cubicBezTo>
                    <a:pt x="21733" y="67011"/>
                    <a:pt x="20788" y="67011"/>
                    <a:pt x="19844" y="67011"/>
                  </a:cubicBezTo>
                  <a:cubicBezTo>
                    <a:pt x="19844" y="67011"/>
                    <a:pt x="14172" y="69350"/>
                    <a:pt x="11338" y="69350"/>
                  </a:cubicBezTo>
                  <a:cubicBezTo>
                    <a:pt x="4722" y="69350"/>
                    <a:pt x="0" y="65455"/>
                    <a:pt x="0" y="60000"/>
                  </a:cubicBezTo>
                  <a:cubicBezTo>
                    <a:pt x="0" y="54544"/>
                    <a:pt x="4722" y="49872"/>
                    <a:pt x="11338" y="49872"/>
                  </a:cubicBezTo>
                  <a:cubicBezTo>
                    <a:pt x="14172" y="49872"/>
                    <a:pt x="19844" y="52205"/>
                    <a:pt x="19844" y="52205"/>
                  </a:cubicBezTo>
                  <a:cubicBezTo>
                    <a:pt x="20788" y="52988"/>
                    <a:pt x="21733" y="52988"/>
                    <a:pt x="21733" y="52988"/>
                  </a:cubicBezTo>
                  <a:cubicBezTo>
                    <a:pt x="24566" y="52988"/>
                    <a:pt x="25511" y="51427"/>
                    <a:pt x="25511" y="49872"/>
                  </a:cubicBezTo>
                  <a:cubicBezTo>
                    <a:pt x="25511" y="21038"/>
                    <a:pt x="25511" y="21038"/>
                    <a:pt x="25511" y="21038"/>
                  </a:cubicBezTo>
                  <a:cubicBezTo>
                    <a:pt x="58583" y="21038"/>
                    <a:pt x="58583" y="21038"/>
                    <a:pt x="58583" y="21038"/>
                  </a:cubicBezTo>
                  <a:cubicBezTo>
                    <a:pt x="58583" y="21038"/>
                    <a:pt x="58583" y="21038"/>
                    <a:pt x="58583" y="21038"/>
                  </a:cubicBezTo>
                  <a:cubicBezTo>
                    <a:pt x="58583" y="21038"/>
                    <a:pt x="58583" y="21038"/>
                    <a:pt x="58583" y="21038"/>
                  </a:cubicBezTo>
                  <a:cubicBezTo>
                    <a:pt x="60472" y="21038"/>
                    <a:pt x="62361" y="20261"/>
                    <a:pt x="62361" y="19477"/>
                  </a:cubicBezTo>
                  <a:cubicBezTo>
                    <a:pt x="63305" y="17922"/>
                    <a:pt x="63305" y="17144"/>
                    <a:pt x="62361" y="16361"/>
                  </a:cubicBezTo>
                  <a:cubicBezTo>
                    <a:pt x="62361" y="15583"/>
                    <a:pt x="59527" y="10911"/>
                    <a:pt x="59527" y="8572"/>
                  </a:cubicBezTo>
                  <a:cubicBezTo>
                    <a:pt x="59527" y="3894"/>
                    <a:pt x="65194" y="0"/>
                    <a:pt x="71811" y="0"/>
                  </a:cubicBezTo>
                  <a:cubicBezTo>
                    <a:pt x="78427" y="0"/>
                    <a:pt x="83150" y="3894"/>
                    <a:pt x="83150" y="8572"/>
                  </a:cubicBezTo>
                  <a:cubicBezTo>
                    <a:pt x="83150" y="10911"/>
                    <a:pt x="80316" y="15583"/>
                    <a:pt x="80316" y="16361"/>
                  </a:cubicBezTo>
                  <a:cubicBezTo>
                    <a:pt x="80316" y="17144"/>
                    <a:pt x="80316" y="17922"/>
                    <a:pt x="80316" y="19477"/>
                  </a:cubicBezTo>
                  <a:cubicBezTo>
                    <a:pt x="81261" y="20261"/>
                    <a:pt x="82205" y="21038"/>
                    <a:pt x="84094" y="21038"/>
                  </a:cubicBezTo>
                  <a:cubicBezTo>
                    <a:pt x="85038" y="21038"/>
                    <a:pt x="85038" y="21038"/>
                    <a:pt x="85038" y="21038"/>
                  </a:cubicBezTo>
                  <a:cubicBezTo>
                    <a:pt x="120000" y="21038"/>
                    <a:pt x="120000" y="21038"/>
                    <a:pt x="120000" y="21038"/>
                  </a:cubicBezTo>
                  <a:cubicBezTo>
                    <a:pt x="120000" y="21038"/>
                    <a:pt x="120000" y="21038"/>
                    <a:pt x="120000" y="21038"/>
                  </a:cubicBezTo>
                  <a:cubicBezTo>
                    <a:pt x="120000" y="21038"/>
                    <a:pt x="120000" y="26494"/>
                    <a:pt x="120000" y="27272"/>
                  </a:cubicBezTo>
                  <a:cubicBezTo>
                    <a:pt x="120000" y="49088"/>
                    <a:pt x="120000" y="49088"/>
                    <a:pt x="120000" y="49088"/>
                  </a:cubicBezTo>
                  <a:cubicBezTo>
                    <a:pt x="120000" y="52205"/>
                    <a:pt x="118111" y="53766"/>
                    <a:pt x="115277" y="53766"/>
                  </a:cubicBezTo>
                  <a:cubicBezTo>
                    <a:pt x="114333" y="53766"/>
                    <a:pt x="113383" y="53766"/>
                    <a:pt x="112438" y="52988"/>
                  </a:cubicBezTo>
                  <a:cubicBezTo>
                    <a:pt x="112438" y="52988"/>
                    <a:pt x="106772" y="50650"/>
                    <a:pt x="103938" y="50650"/>
                  </a:cubicBezTo>
                  <a:cubicBezTo>
                    <a:pt x="98266" y="50650"/>
                    <a:pt x="94488" y="54544"/>
                    <a:pt x="94488" y="60000"/>
                  </a:cubicBezTo>
                  <a:cubicBezTo>
                    <a:pt x="94488" y="64677"/>
                    <a:pt x="98266" y="68572"/>
                    <a:pt x="103938" y="68572"/>
                  </a:cubicBezTo>
                  <a:cubicBezTo>
                    <a:pt x="106772" y="68572"/>
                    <a:pt x="112438" y="66233"/>
                    <a:pt x="112438" y="66233"/>
                  </a:cubicBezTo>
                  <a:cubicBezTo>
                    <a:pt x="113383" y="66233"/>
                    <a:pt x="114333" y="66233"/>
                    <a:pt x="115277" y="66233"/>
                  </a:cubicBezTo>
                  <a:cubicBezTo>
                    <a:pt x="118111" y="66233"/>
                    <a:pt x="119055" y="67794"/>
                    <a:pt x="120000" y="70127"/>
                  </a:cubicBezTo>
                  <a:cubicBezTo>
                    <a:pt x="120000" y="70127"/>
                    <a:pt x="120000" y="70127"/>
                    <a:pt x="120000" y="70127"/>
                  </a:cubicBezTo>
                  <a:cubicBezTo>
                    <a:pt x="120000" y="70127"/>
                    <a:pt x="120000" y="70127"/>
                    <a:pt x="120000" y="70127"/>
                  </a:cubicBezTo>
                  <a:cubicBezTo>
                    <a:pt x="120000" y="70911"/>
                    <a:pt x="120000" y="70911"/>
                    <a:pt x="120000" y="70911"/>
                  </a:cubicBezTo>
                  <a:cubicBezTo>
                    <a:pt x="120000" y="93505"/>
                    <a:pt x="120000" y="93505"/>
                    <a:pt x="120000" y="93505"/>
                  </a:cubicBezTo>
                  <a:cubicBezTo>
                    <a:pt x="120000" y="95844"/>
                    <a:pt x="120000" y="98183"/>
                    <a:pt x="120000" y="98183"/>
                  </a:cubicBezTo>
                  <a:cubicBezTo>
                    <a:pt x="120000" y="98961"/>
                    <a:pt x="120000" y="98961"/>
                    <a:pt x="120000" y="98961"/>
                  </a:cubicBezTo>
                  <a:cubicBezTo>
                    <a:pt x="85038" y="98961"/>
                    <a:pt x="85038" y="98961"/>
                    <a:pt x="85038" y="98961"/>
                  </a:cubicBezTo>
                  <a:cubicBezTo>
                    <a:pt x="84094" y="98961"/>
                    <a:pt x="84094" y="98961"/>
                    <a:pt x="84094" y="98961"/>
                  </a:cubicBezTo>
                  <a:cubicBezTo>
                    <a:pt x="82205" y="98961"/>
                    <a:pt x="81261" y="99738"/>
                    <a:pt x="80316" y="100522"/>
                  </a:cubicBezTo>
                  <a:cubicBezTo>
                    <a:pt x="80316" y="101300"/>
                    <a:pt x="80316" y="102077"/>
                    <a:pt x="80316" y="103638"/>
                  </a:cubicBezTo>
                  <a:cubicBezTo>
                    <a:pt x="80316" y="103638"/>
                    <a:pt x="83150" y="108311"/>
                    <a:pt x="83150" y="110650"/>
                  </a:cubicBezTo>
                  <a:cubicBezTo>
                    <a:pt x="83150" y="116105"/>
                    <a:pt x="78427" y="120000"/>
                    <a:pt x="71811" y="120000"/>
                  </a:cubicBezTo>
                  <a:close/>
                </a:path>
              </a:pathLst>
            </a:custGeom>
            <a:solidFill>
              <a:srgbClr val="95001A"/>
            </a:solid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Calibri"/>
                <a:ea typeface="Calibri"/>
                <a:cs typeface="Calibri"/>
                <a:sym typeface="Calibri"/>
              </a:endParaRPr>
            </a:p>
          </p:txBody>
        </p:sp>
        <p:sp>
          <p:nvSpPr>
            <p:cNvPr id="1722" name="Google Shape;1722;p14"/>
            <p:cNvSpPr/>
            <p:nvPr/>
          </p:nvSpPr>
          <p:spPr>
            <a:xfrm>
              <a:off x="886660" y="2101172"/>
              <a:ext cx="3509700" cy="1744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lt1"/>
                  </a:solidFill>
                  <a:latin typeface="Arial"/>
                  <a:ea typeface="Arial"/>
                  <a:cs typeface="Arial"/>
                  <a:sym typeface="Arial"/>
                </a:rPr>
                <a:t>Live Chat </a:t>
              </a:r>
              <a:endParaRPr b="0" i="0" sz="135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lt1"/>
                  </a:solidFill>
                  <a:latin typeface="Arial"/>
                  <a:ea typeface="Arial"/>
                  <a:cs typeface="Arial"/>
                  <a:sym typeface="Arial"/>
                </a:rPr>
                <a:t>on Bootcampspot</a:t>
              </a:r>
              <a:endParaRPr b="0" i="0" sz="1350" u="none" cap="none" strike="noStrike">
                <a:solidFill>
                  <a:schemeClr val="lt1"/>
                </a:solidFill>
                <a:latin typeface="Arial"/>
                <a:ea typeface="Arial"/>
                <a:cs typeface="Arial"/>
                <a:sym typeface="Arial"/>
              </a:endParaRPr>
            </a:p>
          </p:txBody>
        </p:sp>
      </p:grpSp>
      <p:sp>
        <p:nvSpPr>
          <p:cNvPr id="1723" name="Google Shape;1723;p14"/>
          <p:cNvSpPr/>
          <p:nvPr/>
        </p:nvSpPr>
        <p:spPr>
          <a:xfrm rot="1434413">
            <a:off x="468008" y="2104336"/>
            <a:ext cx="941637" cy="252635"/>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You</a:t>
            </a:r>
            <a:endParaRPr b="0" i="0" sz="525" u="none" cap="none" strike="noStrike">
              <a:solidFill>
                <a:srgbClr val="000000"/>
              </a:solidFill>
              <a:latin typeface="Arial"/>
              <a:ea typeface="Arial"/>
              <a:cs typeface="Arial"/>
              <a:sym typeface="Arial"/>
            </a:endParaRPr>
          </a:p>
        </p:txBody>
      </p:sp>
      <p:sp>
        <p:nvSpPr>
          <p:cNvPr id="1724" name="Google Shape;1724;p14"/>
          <p:cNvSpPr/>
          <p:nvPr/>
        </p:nvSpPr>
        <p:spPr>
          <a:xfrm rot="-1233196">
            <a:off x="6466931" y="3909583"/>
            <a:ext cx="1085656" cy="806303"/>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Tutoring sessions</a:t>
            </a:r>
            <a:endParaRPr b="0" i="0" sz="135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28" name="Shape 1728"/>
        <p:cNvGrpSpPr/>
        <p:nvPr/>
      </p:nvGrpSpPr>
      <p:grpSpPr>
        <a:xfrm>
          <a:off x="0" y="0"/>
          <a:ext cx="0" cy="0"/>
          <a:chOff x="0" y="0"/>
          <a:chExt cx="0" cy="0"/>
        </a:xfrm>
      </p:grpSpPr>
      <p:sp>
        <p:nvSpPr>
          <p:cNvPr id="1729" name="Google Shape;1729;p15"/>
          <p:cNvSpPr txBox="1"/>
          <p:nvPr/>
        </p:nvSpPr>
        <p:spPr>
          <a:xfrm>
            <a:off x="1215950" y="381000"/>
            <a:ext cx="6832238" cy="436838"/>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EEEEEE"/>
                </a:solidFill>
                <a:latin typeface="Helvetica Neue"/>
                <a:ea typeface="Helvetica Neue"/>
                <a:cs typeface="Helvetica Neue"/>
                <a:sym typeface="Helvetica Neue"/>
              </a:rPr>
              <a:t>Activity: Landing Zones</a:t>
            </a:r>
            <a:endParaRPr b="1" i="0" sz="2400" u="none" cap="none" strike="noStrike">
              <a:solidFill>
                <a:srgbClr val="EEEEEE"/>
              </a:solidFill>
              <a:latin typeface="Helvetica Neue"/>
              <a:ea typeface="Helvetica Neue"/>
              <a:cs typeface="Helvetica Neue"/>
              <a:sym typeface="Helvetica Neue"/>
            </a:endParaRPr>
          </a:p>
        </p:txBody>
      </p:sp>
      <p:sp>
        <p:nvSpPr>
          <p:cNvPr id="1730" name="Google Shape;1730;p15"/>
          <p:cNvSpPr txBox="1"/>
          <p:nvPr/>
        </p:nvSpPr>
        <p:spPr>
          <a:xfrm>
            <a:off x="437119" y="1251731"/>
            <a:ext cx="8269763" cy="3515063"/>
          </a:xfrm>
          <a:prstGeom prst="rect">
            <a:avLst/>
          </a:prstGeom>
          <a:noFill/>
          <a:ln>
            <a:noFill/>
          </a:ln>
        </p:spPr>
        <p:txBody>
          <a:bodyPr anchorCtr="0" anchor="t" bIns="91425" lIns="91425" spcFirstLastPara="1" rIns="91425" wrap="square" tIns="91425">
            <a:noAutofit/>
          </a:bodyPr>
          <a:lstStyle/>
          <a:p>
            <a:pPr indent="-171450" lvl="0" marL="171450" marR="0" rtl="0" algn="l">
              <a:lnSpc>
                <a:spcPct val="150000"/>
              </a:lnSpc>
              <a:spcBef>
                <a:spcPts val="0"/>
              </a:spcBef>
              <a:spcAft>
                <a:spcPts val="0"/>
              </a:spcAft>
              <a:buClr>
                <a:srgbClr val="EEEEEE"/>
              </a:buClr>
              <a:buSzPts val="4000"/>
              <a:buFont typeface="Arial"/>
              <a:buAutoNum type="arabicPeriod"/>
            </a:pPr>
            <a:r>
              <a:rPr b="0" i="0" lang="en" sz="1500" u="none" cap="none" strike="noStrike">
                <a:solidFill>
                  <a:srgbClr val="EEEEEE"/>
                </a:solidFill>
                <a:latin typeface="Arial"/>
                <a:ea typeface="Arial"/>
                <a:cs typeface="Arial"/>
                <a:sym typeface="Arial"/>
              </a:rPr>
              <a:t>Read this, then break into groups. (We’ll direct you)</a:t>
            </a:r>
            <a:endParaRPr b="0" i="0" sz="1500" u="none" cap="none" strike="noStrike">
              <a:solidFill>
                <a:srgbClr val="EEEEE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t/>
            </a:r>
            <a:endParaRPr b="0" i="0" sz="1500" u="none" cap="none" strike="noStrike">
              <a:solidFill>
                <a:srgbClr val="EEEEE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rPr b="0" i="0" lang="en" sz="1500" u="none" cap="none" strike="noStrike">
                <a:solidFill>
                  <a:srgbClr val="EEEEEE"/>
                </a:solidFill>
                <a:latin typeface="Arial"/>
                <a:ea typeface="Arial"/>
                <a:cs typeface="Arial"/>
                <a:sym typeface="Arial"/>
              </a:rPr>
              <a:t>2. As a group, decide on a meeting time and place for your study group on your assigned day of the week.</a:t>
            </a:r>
            <a:endParaRPr b="0" i="0" sz="1500" u="none" cap="none" strike="noStrike">
              <a:solidFill>
                <a:srgbClr val="EEEEE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t/>
            </a:r>
            <a:endParaRPr b="0" i="0" sz="1500" u="none" cap="none" strike="noStrike">
              <a:solidFill>
                <a:srgbClr val="EEEEE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rPr b="0" i="0" lang="en" sz="1500" u="none" cap="none" strike="noStrike">
                <a:solidFill>
                  <a:srgbClr val="EEEEEE"/>
                </a:solidFill>
                <a:latin typeface="Arial"/>
                <a:ea typeface="Arial"/>
                <a:cs typeface="Arial"/>
                <a:sym typeface="Arial"/>
              </a:rPr>
              <a:t>3. Post day and location in your Slack and pin. </a:t>
            </a:r>
            <a:br>
              <a:rPr b="0" i="0" lang="en" sz="1500" u="none" cap="none" strike="noStrike">
                <a:solidFill>
                  <a:srgbClr val="EEEEEE"/>
                </a:solidFill>
                <a:latin typeface="Arial"/>
                <a:ea typeface="Arial"/>
                <a:cs typeface="Arial"/>
                <a:sym typeface="Arial"/>
              </a:rPr>
            </a:br>
            <a:endParaRPr b="0" i="0" sz="1500" u="none" cap="none" strike="noStrike">
              <a:solidFill>
                <a:srgbClr val="EEEEE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rPr b="0" i="0" lang="en" sz="1500" u="none" cap="none" strike="noStrike">
                <a:solidFill>
                  <a:srgbClr val="EEEEEE"/>
                </a:solidFill>
                <a:latin typeface="Arial"/>
                <a:ea typeface="Arial"/>
                <a:cs typeface="Arial"/>
                <a:sym typeface="Arial"/>
              </a:rPr>
              <a:t>4. Choose a speaker to share your decision with the class.  </a:t>
            </a:r>
            <a:endParaRPr b="0" i="0" sz="1500" u="none" cap="none" strike="noStrike">
              <a:solidFill>
                <a:srgbClr val="EEEEEE"/>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t/>
            </a:r>
            <a:endParaRPr b="0" i="0" sz="1500" u="none" cap="none" strike="noStrike">
              <a:solidFill>
                <a:srgbClr val="EEEEEE"/>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Google Shape;1735;p16"/>
          <p:cNvSpPr txBox="1"/>
          <p:nvPr/>
        </p:nvSpPr>
        <p:spPr>
          <a:xfrm>
            <a:off x="1215950" y="381000"/>
            <a:ext cx="6832238" cy="43683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sng" cap="none" strike="noStrike">
                <a:solidFill>
                  <a:schemeClr val="dk1"/>
                </a:solidFill>
                <a:latin typeface="Helvetica Neue"/>
                <a:ea typeface="Helvetica Neue"/>
                <a:cs typeface="Helvetica Neue"/>
                <a:sym typeface="Helvetica Neue"/>
              </a:rPr>
              <a:t>Minimum</a:t>
            </a:r>
            <a:r>
              <a:rPr b="1" i="0" lang="en" sz="2400" u="none" cap="none" strike="noStrike">
                <a:solidFill>
                  <a:schemeClr val="dk1"/>
                </a:solidFill>
                <a:latin typeface="Helvetica Neue"/>
                <a:ea typeface="Helvetica Neue"/>
                <a:cs typeface="Helvetica Neue"/>
                <a:sym typeface="Helvetica Neue"/>
              </a:rPr>
              <a:t> Graduation Requirements:</a:t>
            </a:r>
            <a:endParaRPr b="1" i="0" sz="2400" u="none" cap="none" strike="noStrike">
              <a:solidFill>
                <a:schemeClr val="dk1"/>
              </a:solidFill>
              <a:latin typeface="Helvetica Neue"/>
              <a:ea typeface="Helvetica Neue"/>
              <a:cs typeface="Helvetica Neue"/>
              <a:sym typeface="Helvetica Neue"/>
            </a:endParaRPr>
          </a:p>
        </p:txBody>
      </p:sp>
      <p:sp>
        <p:nvSpPr>
          <p:cNvPr id="1736" name="Google Shape;1736;p16"/>
          <p:cNvSpPr/>
          <p:nvPr/>
        </p:nvSpPr>
        <p:spPr>
          <a:xfrm>
            <a:off x="137644" y="167569"/>
            <a:ext cx="8868713" cy="4808363"/>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37" name="Google Shape;1737;p16"/>
          <p:cNvSpPr txBox="1"/>
          <p:nvPr/>
        </p:nvSpPr>
        <p:spPr>
          <a:xfrm>
            <a:off x="988340" y="1031269"/>
            <a:ext cx="6456713" cy="3437438"/>
          </a:xfrm>
          <a:prstGeom prst="rect">
            <a:avLst/>
          </a:prstGeom>
          <a:noFill/>
          <a:ln>
            <a:noFill/>
          </a:ln>
        </p:spPr>
        <p:txBody>
          <a:bodyPr anchorCtr="0" anchor="t" bIns="91425" lIns="91425" spcFirstLastPara="1" rIns="91425" wrap="square" tIns="91425">
            <a:noAutofit/>
          </a:bodyPr>
          <a:lstStyle/>
          <a:p>
            <a:pPr indent="-285750" lvl="0" marL="285750" marR="0" rtl="0" algn="l">
              <a:lnSpc>
                <a:spcPct val="150000"/>
              </a:lnSpc>
              <a:spcBef>
                <a:spcPts val="0"/>
              </a:spcBef>
              <a:spcAft>
                <a:spcPts val="0"/>
              </a:spcAft>
              <a:buClr>
                <a:srgbClr val="FF0000"/>
              </a:buClr>
              <a:buSzPts val="1612"/>
              <a:buFont typeface="Noto Sans Symbols"/>
              <a:buChar char="❑"/>
            </a:pPr>
            <a:r>
              <a:rPr b="0" i="0" lang="en" sz="1612" u="none" cap="none" strike="noStrike">
                <a:solidFill>
                  <a:schemeClr val="dk1"/>
                </a:solidFill>
                <a:latin typeface="Arial"/>
                <a:ea typeface="Arial"/>
                <a:cs typeface="Arial"/>
                <a:sym typeface="Arial"/>
              </a:rPr>
              <a:t>No more than 4 regular absences and 4 remote/excused absences (8 total)</a:t>
            </a:r>
            <a:endParaRPr b="0" i="0" sz="1612" u="none" cap="none" strike="noStrike">
              <a:solidFill>
                <a:schemeClr val="dk1"/>
              </a:solidFill>
              <a:latin typeface="Arial"/>
              <a:ea typeface="Arial"/>
              <a:cs typeface="Arial"/>
              <a:sym typeface="Arial"/>
            </a:endParaRPr>
          </a:p>
          <a:p>
            <a:pPr indent="-183324" lvl="0" marL="285750" marR="0" rtl="0" algn="l">
              <a:lnSpc>
                <a:spcPct val="150000"/>
              </a:lnSpc>
              <a:spcBef>
                <a:spcPts val="0"/>
              </a:spcBef>
              <a:spcAft>
                <a:spcPts val="0"/>
              </a:spcAft>
              <a:buClr>
                <a:srgbClr val="FF0000"/>
              </a:buClr>
              <a:buSzPts val="1613"/>
              <a:buFont typeface="Noto Sans Symbols"/>
              <a:buNone/>
            </a:pPr>
            <a:r>
              <a:t/>
            </a:r>
            <a:endParaRPr b="0" i="0" sz="1612"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FF0000"/>
              </a:buClr>
              <a:buSzPts val="1612"/>
              <a:buFont typeface="Noto Sans Symbols"/>
              <a:buChar char="❑"/>
            </a:pPr>
            <a:r>
              <a:rPr b="0" i="0" lang="en" sz="1612" u="none" cap="none" strike="noStrike">
                <a:solidFill>
                  <a:schemeClr val="dk1"/>
                </a:solidFill>
                <a:latin typeface="Arial"/>
                <a:ea typeface="Arial"/>
                <a:cs typeface="Arial"/>
                <a:sym typeface="Arial"/>
              </a:rPr>
              <a:t>Have no more than 2 incomplete homeworks</a:t>
            </a:r>
            <a:endParaRPr b="0" i="0" sz="1612" u="none" cap="none" strike="noStrike">
              <a:solidFill>
                <a:schemeClr val="dk1"/>
              </a:solidFill>
              <a:latin typeface="Arial"/>
              <a:ea typeface="Arial"/>
              <a:cs typeface="Arial"/>
              <a:sym typeface="Arial"/>
            </a:endParaRPr>
          </a:p>
          <a:p>
            <a:pPr indent="-183324" lvl="0" marL="285750" marR="0" rtl="0" algn="l">
              <a:lnSpc>
                <a:spcPct val="150000"/>
              </a:lnSpc>
              <a:spcBef>
                <a:spcPts val="0"/>
              </a:spcBef>
              <a:spcAft>
                <a:spcPts val="0"/>
              </a:spcAft>
              <a:buClr>
                <a:srgbClr val="FF0000"/>
              </a:buClr>
              <a:buSzPts val="1613"/>
              <a:buFont typeface="Noto Sans Symbols"/>
              <a:buNone/>
            </a:pPr>
            <a:r>
              <a:t/>
            </a:r>
            <a:endParaRPr b="0" i="0" sz="1612"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FF0000"/>
              </a:buClr>
              <a:buSzPts val="1612"/>
              <a:buFont typeface="Noto Sans Symbols"/>
              <a:buChar char="❑"/>
            </a:pPr>
            <a:r>
              <a:rPr b="0" i="0" lang="en" sz="1612" u="none" cap="none" strike="noStrike">
                <a:solidFill>
                  <a:schemeClr val="dk1"/>
                </a:solidFill>
                <a:latin typeface="Arial"/>
                <a:ea typeface="Arial"/>
                <a:cs typeface="Arial"/>
                <a:sym typeface="Arial"/>
              </a:rPr>
              <a:t>Hold at least a 70% average on homeworks</a:t>
            </a:r>
            <a:endParaRPr b="0" i="0" sz="1612" u="none" cap="none" strike="noStrike">
              <a:solidFill>
                <a:schemeClr val="dk1"/>
              </a:solidFill>
              <a:latin typeface="Arial"/>
              <a:ea typeface="Arial"/>
              <a:cs typeface="Arial"/>
              <a:sym typeface="Arial"/>
            </a:endParaRPr>
          </a:p>
          <a:p>
            <a:pPr indent="-183324" lvl="0" marL="285750" marR="0" rtl="0" algn="l">
              <a:lnSpc>
                <a:spcPct val="150000"/>
              </a:lnSpc>
              <a:spcBef>
                <a:spcPts val="0"/>
              </a:spcBef>
              <a:spcAft>
                <a:spcPts val="0"/>
              </a:spcAft>
              <a:buClr>
                <a:srgbClr val="FF0000"/>
              </a:buClr>
              <a:buSzPts val="1613"/>
              <a:buFont typeface="Noto Sans Symbols"/>
              <a:buNone/>
            </a:pPr>
            <a:r>
              <a:t/>
            </a:r>
            <a:endParaRPr b="0" i="0" sz="1612"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FF0000"/>
              </a:buClr>
              <a:buSzPts val="1612"/>
              <a:buFont typeface="Noto Sans Symbols"/>
              <a:buChar char="❑"/>
            </a:pPr>
            <a:r>
              <a:rPr b="0" i="0" lang="en" sz="1612" u="none" cap="none" strike="noStrike">
                <a:solidFill>
                  <a:schemeClr val="dk1"/>
                </a:solidFill>
                <a:latin typeface="Arial"/>
                <a:ea typeface="Arial"/>
                <a:cs typeface="Arial"/>
                <a:sym typeface="Arial"/>
              </a:rPr>
              <a:t>Hold at least a 70% average on group projects</a:t>
            </a:r>
            <a:endParaRPr b="0" i="0" sz="1612" u="none" cap="none" strike="noStrike">
              <a:solidFill>
                <a:schemeClr val="dk1"/>
              </a:solidFill>
              <a:latin typeface="Arial"/>
              <a:ea typeface="Arial"/>
              <a:cs typeface="Arial"/>
              <a:sym typeface="Arial"/>
            </a:endParaRPr>
          </a:p>
          <a:p>
            <a:pPr indent="-183324" lvl="0" marL="285750" marR="0" rtl="0" algn="l">
              <a:lnSpc>
                <a:spcPct val="150000"/>
              </a:lnSpc>
              <a:spcBef>
                <a:spcPts val="0"/>
              </a:spcBef>
              <a:spcAft>
                <a:spcPts val="0"/>
              </a:spcAft>
              <a:buClr>
                <a:srgbClr val="FF0000"/>
              </a:buClr>
              <a:buSzPts val="1613"/>
              <a:buFont typeface="Noto Sans Symbols"/>
              <a:buNone/>
            </a:pPr>
            <a:r>
              <a:t/>
            </a:r>
            <a:endParaRPr b="0" i="0" sz="1612"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FF0000"/>
              </a:buClr>
              <a:buSzPts val="1612"/>
              <a:buFont typeface="Noto Sans Symbols"/>
              <a:buChar char="❑"/>
            </a:pPr>
            <a:r>
              <a:rPr b="0" i="0" lang="en" sz="1612" u="none" cap="none" strike="noStrike">
                <a:solidFill>
                  <a:schemeClr val="dk1"/>
                </a:solidFill>
                <a:latin typeface="Arial"/>
                <a:ea typeface="Arial"/>
                <a:cs typeface="Arial"/>
                <a:sym typeface="Arial"/>
              </a:rPr>
              <a:t>Participate in all projects</a:t>
            </a:r>
            <a:endParaRPr b="0" i="0" sz="1612"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12"/>
              <a:buFont typeface="Arial"/>
              <a:buNone/>
            </a:pPr>
            <a:r>
              <a:t/>
            </a:r>
            <a:endParaRPr b="0" i="0" sz="1612"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12"/>
              <a:buFont typeface="Arial"/>
              <a:buNone/>
            </a:pPr>
            <a:r>
              <a:t/>
            </a:r>
            <a:endParaRPr b="0" i="0" sz="1612"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1" name="Shape 1741"/>
        <p:cNvGrpSpPr/>
        <p:nvPr/>
      </p:nvGrpSpPr>
      <p:grpSpPr>
        <a:xfrm>
          <a:off x="0" y="0"/>
          <a:ext cx="0" cy="0"/>
          <a:chOff x="0" y="0"/>
          <a:chExt cx="0" cy="0"/>
        </a:xfrm>
      </p:grpSpPr>
      <p:sp>
        <p:nvSpPr>
          <p:cNvPr id="1742" name="Google Shape;1742;p17"/>
          <p:cNvSpPr txBox="1"/>
          <p:nvPr/>
        </p:nvSpPr>
        <p:spPr>
          <a:xfrm>
            <a:off x="784250" y="1476712"/>
            <a:ext cx="7216538" cy="3437438"/>
          </a:xfrm>
          <a:prstGeom prst="rect">
            <a:avLst/>
          </a:prstGeom>
          <a:noFill/>
          <a:ln>
            <a:noFill/>
          </a:ln>
        </p:spPr>
        <p:txBody>
          <a:bodyPr anchorCtr="0" anchor="t" bIns="91425" lIns="91425" spcFirstLastPara="1" rIns="91425" wrap="square" tIns="91425">
            <a:noAutofit/>
          </a:bodyPr>
          <a:lstStyle/>
          <a:p>
            <a:pPr indent="-259556" lvl="0" marL="259556" marR="0" rtl="0" algn="l">
              <a:lnSpc>
                <a:spcPct val="300000"/>
              </a:lnSpc>
              <a:spcBef>
                <a:spcPts val="0"/>
              </a:spcBef>
              <a:spcAft>
                <a:spcPts val="0"/>
              </a:spcAft>
              <a:buClr>
                <a:srgbClr val="FF0000"/>
              </a:buClr>
              <a:buSzPts val="1800"/>
              <a:buFont typeface="Courier New"/>
              <a:buChar char="o"/>
            </a:pPr>
            <a:r>
              <a:rPr b="0" i="0" lang="en" sz="1800" u="none" cap="none" strike="noStrike">
                <a:solidFill>
                  <a:srgbClr val="000000"/>
                </a:solidFill>
                <a:latin typeface="Arial"/>
                <a:ea typeface="Arial"/>
                <a:cs typeface="Arial"/>
                <a:sym typeface="Arial"/>
              </a:rPr>
              <a:t>Ends Friday, </a:t>
            </a:r>
            <a:r>
              <a:rPr lang="en" sz="1800"/>
              <a:t>January 31st</a:t>
            </a:r>
            <a:r>
              <a:rPr b="0" i="0" lang="en" sz="1800" u="none" cap="none" strike="noStrike">
                <a:solidFill>
                  <a:srgbClr val="000000"/>
                </a:solidFill>
                <a:latin typeface="Arial"/>
                <a:ea typeface="Arial"/>
                <a:cs typeface="Arial"/>
                <a:sym typeface="Arial"/>
              </a:rPr>
              <a:t> at 11:59pm</a:t>
            </a:r>
            <a:endParaRPr b="0" i="0" sz="1800" u="none" cap="none" strike="noStrike">
              <a:solidFill>
                <a:srgbClr val="000000"/>
              </a:solidFill>
              <a:latin typeface="Arial"/>
              <a:ea typeface="Arial"/>
              <a:cs typeface="Arial"/>
              <a:sym typeface="Arial"/>
            </a:endParaRPr>
          </a:p>
          <a:p>
            <a:pPr indent="-259556" lvl="0" marL="259556" marR="0" rtl="0" algn="l">
              <a:lnSpc>
                <a:spcPct val="300000"/>
              </a:lnSpc>
              <a:spcBef>
                <a:spcPts val="0"/>
              </a:spcBef>
              <a:spcAft>
                <a:spcPts val="0"/>
              </a:spcAft>
              <a:buClr>
                <a:srgbClr val="FF0000"/>
              </a:buClr>
              <a:buSzPts val="1800"/>
              <a:buFont typeface="Courier New"/>
              <a:buChar char="o"/>
            </a:pPr>
            <a:r>
              <a:rPr b="0" i="0" lang="en" sz="1800" u="none" cap="none" strike="noStrike">
                <a:solidFill>
                  <a:srgbClr val="000000"/>
                </a:solidFill>
                <a:latin typeface="Arial"/>
                <a:ea typeface="Arial"/>
                <a:cs typeface="Arial"/>
                <a:sym typeface="Arial"/>
              </a:rPr>
              <a:t>Can withdraw with full refund</a:t>
            </a:r>
            <a:endParaRPr b="0" i="0" sz="1800" u="none" cap="none" strike="noStrike">
              <a:solidFill>
                <a:srgbClr val="000000"/>
              </a:solidFill>
              <a:latin typeface="Arial"/>
              <a:ea typeface="Arial"/>
              <a:cs typeface="Arial"/>
              <a:sym typeface="Arial"/>
            </a:endParaRPr>
          </a:p>
          <a:p>
            <a:pPr indent="-259556" lvl="0" marL="259556" marR="0" rtl="0" algn="l">
              <a:lnSpc>
                <a:spcPct val="300000"/>
              </a:lnSpc>
              <a:spcBef>
                <a:spcPts val="0"/>
              </a:spcBef>
              <a:spcAft>
                <a:spcPts val="0"/>
              </a:spcAft>
              <a:buClr>
                <a:srgbClr val="FF0000"/>
              </a:buClr>
              <a:buSzPts val="1800"/>
              <a:buFont typeface="Courier New"/>
              <a:buChar char="o"/>
            </a:pPr>
            <a:r>
              <a:rPr b="0" i="0" lang="en" sz="1800" u="none" cap="none" strike="noStrike">
                <a:solidFill>
                  <a:srgbClr val="000000"/>
                </a:solidFill>
                <a:latin typeface="Arial"/>
                <a:ea typeface="Arial"/>
                <a:cs typeface="Arial"/>
                <a:sym typeface="Arial"/>
              </a:rPr>
              <a:t>Must let me know</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12"/>
              <a:buFont typeface="Arial"/>
              <a:buNone/>
            </a:pPr>
            <a:r>
              <a:t/>
            </a:r>
            <a:endParaRPr b="0" i="0" sz="1612"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12"/>
              <a:buFont typeface="Arial"/>
              <a:buNone/>
            </a:pPr>
            <a:r>
              <a:t/>
            </a:r>
            <a:endParaRPr b="0" i="0" sz="1612" u="none" cap="none" strike="noStrike">
              <a:solidFill>
                <a:srgbClr val="000000"/>
              </a:solidFill>
              <a:latin typeface="Arial"/>
              <a:ea typeface="Arial"/>
              <a:cs typeface="Arial"/>
              <a:sym typeface="Arial"/>
            </a:endParaRPr>
          </a:p>
        </p:txBody>
      </p:sp>
      <p:sp>
        <p:nvSpPr>
          <p:cNvPr id="1743" name="Google Shape;1743;p17"/>
          <p:cNvSpPr txBox="1"/>
          <p:nvPr/>
        </p:nvSpPr>
        <p:spPr>
          <a:xfrm>
            <a:off x="343953" y="229350"/>
            <a:ext cx="6832238" cy="43683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900"/>
              <a:buFont typeface="Arial"/>
              <a:buNone/>
            </a:pPr>
            <a:r>
              <a:rPr b="1" i="0" lang="en" sz="3900" u="sng" cap="none" strike="noStrike">
                <a:solidFill>
                  <a:srgbClr val="000000"/>
                </a:solidFill>
                <a:latin typeface="Helvetica Neue"/>
                <a:ea typeface="Helvetica Neue"/>
                <a:cs typeface="Helvetica Neue"/>
                <a:sym typeface="Helvetica Neue"/>
              </a:rPr>
              <a:t>Add/Drop Period</a:t>
            </a:r>
            <a:endParaRPr b="1" i="0" sz="39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7" name="Shape 1747"/>
        <p:cNvGrpSpPr/>
        <p:nvPr/>
      </p:nvGrpSpPr>
      <p:grpSpPr>
        <a:xfrm>
          <a:off x="0" y="0"/>
          <a:ext cx="0" cy="0"/>
          <a:chOff x="0" y="0"/>
          <a:chExt cx="0" cy="0"/>
        </a:xfrm>
      </p:grpSpPr>
      <p:sp>
        <p:nvSpPr>
          <p:cNvPr id="1748" name="Google Shape;1748;p18"/>
          <p:cNvSpPr txBox="1"/>
          <p:nvPr/>
        </p:nvSpPr>
        <p:spPr>
          <a:xfrm>
            <a:off x="204940" y="971362"/>
            <a:ext cx="4976100" cy="3616650"/>
          </a:xfrm>
          <a:prstGeom prst="rect">
            <a:avLst/>
          </a:prstGeom>
          <a:noFill/>
          <a:ln>
            <a:noFill/>
          </a:ln>
        </p:spPr>
        <p:txBody>
          <a:bodyPr anchorCtr="0" anchor="t" bIns="91425" lIns="91425" spcFirstLastPara="1" rIns="91425" wrap="square" tIns="91425">
            <a:noAutofit/>
          </a:bodyPr>
          <a:lstStyle/>
          <a:p>
            <a:pPr indent="-259556" lvl="0" marL="259556" marR="0" rtl="0" algn="l">
              <a:lnSpc>
                <a:spcPct val="200000"/>
              </a:lnSpc>
              <a:spcBef>
                <a:spcPts val="0"/>
              </a:spcBef>
              <a:spcAft>
                <a:spcPts val="0"/>
              </a:spcAft>
              <a:buClr>
                <a:srgbClr val="FF0000"/>
              </a:buClr>
              <a:buSzPts val="1762"/>
              <a:buFont typeface="Courier New"/>
              <a:buChar char="o"/>
            </a:pPr>
            <a:r>
              <a:rPr b="0" i="0" lang="en" sz="1762" u="none" cap="none" strike="noStrike">
                <a:solidFill>
                  <a:srgbClr val="000000"/>
                </a:solidFill>
                <a:latin typeface="Arial"/>
                <a:ea typeface="Arial"/>
                <a:cs typeface="Arial"/>
                <a:sym typeface="Arial"/>
              </a:rPr>
              <a:t>Co-working space/incubator owned by the University of Pennsylvania</a:t>
            </a:r>
            <a:endParaRPr b="0" i="0" sz="1762" u="none" cap="none" strike="noStrike">
              <a:solidFill>
                <a:srgbClr val="000000"/>
              </a:solidFill>
              <a:latin typeface="Arial"/>
              <a:ea typeface="Arial"/>
              <a:cs typeface="Arial"/>
              <a:sym typeface="Arial"/>
            </a:endParaRPr>
          </a:p>
          <a:p>
            <a:pPr indent="-259556" lvl="0" marL="259556" marR="0" rtl="0" algn="l">
              <a:lnSpc>
                <a:spcPct val="200000"/>
              </a:lnSpc>
              <a:spcBef>
                <a:spcPts val="0"/>
              </a:spcBef>
              <a:spcAft>
                <a:spcPts val="0"/>
              </a:spcAft>
              <a:buClr>
                <a:srgbClr val="FF0000"/>
              </a:buClr>
              <a:buSzPts val="1762"/>
              <a:buFont typeface="Courier New"/>
              <a:buChar char="o"/>
            </a:pPr>
            <a:r>
              <a:rPr b="0" i="0" lang="en" sz="1762" u="none" cap="none" strike="noStrike">
                <a:solidFill>
                  <a:srgbClr val="000000"/>
                </a:solidFill>
                <a:latin typeface="Arial"/>
                <a:ea typeface="Arial"/>
                <a:cs typeface="Arial"/>
                <a:sym typeface="Arial"/>
              </a:rPr>
              <a:t>Roughly 40 startups using the space</a:t>
            </a:r>
            <a:endParaRPr b="0" i="0" sz="1762" u="none" cap="none" strike="noStrike">
              <a:solidFill>
                <a:srgbClr val="000000"/>
              </a:solidFill>
              <a:latin typeface="Arial"/>
              <a:ea typeface="Arial"/>
              <a:cs typeface="Arial"/>
              <a:sym typeface="Arial"/>
            </a:endParaRPr>
          </a:p>
          <a:p>
            <a:pPr indent="-259556" lvl="0" marL="259556" marR="0" rtl="0" algn="l">
              <a:lnSpc>
                <a:spcPct val="200000"/>
              </a:lnSpc>
              <a:spcBef>
                <a:spcPts val="0"/>
              </a:spcBef>
              <a:spcAft>
                <a:spcPts val="0"/>
              </a:spcAft>
              <a:buClr>
                <a:srgbClr val="FF0000"/>
              </a:buClr>
              <a:buSzPts val="1762"/>
              <a:buFont typeface="Courier New"/>
              <a:buChar char="o"/>
            </a:pPr>
            <a:r>
              <a:rPr b="0" i="0" lang="en" sz="1762" u="none" cap="none" strike="noStrike">
                <a:solidFill>
                  <a:srgbClr val="000000"/>
                </a:solidFill>
                <a:latin typeface="Arial"/>
                <a:ea typeface="Arial"/>
                <a:cs typeface="Arial"/>
                <a:sym typeface="Arial"/>
              </a:rPr>
              <a:t>9 AM - 3 PM on weekdays (first floor only)</a:t>
            </a:r>
            <a:endParaRPr b="0" i="0" sz="1762" u="none" cap="none" strike="noStrike">
              <a:solidFill>
                <a:srgbClr val="000000"/>
              </a:solidFill>
              <a:latin typeface="Arial"/>
              <a:ea typeface="Arial"/>
              <a:cs typeface="Arial"/>
              <a:sym typeface="Arial"/>
            </a:endParaRPr>
          </a:p>
          <a:p>
            <a:pPr indent="-259556" lvl="0" marL="259556" marR="0" rtl="0" algn="l">
              <a:lnSpc>
                <a:spcPct val="200000"/>
              </a:lnSpc>
              <a:spcBef>
                <a:spcPts val="0"/>
              </a:spcBef>
              <a:spcAft>
                <a:spcPts val="0"/>
              </a:spcAft>
              <a:buClr>
                <a:srgbClr val="FF0000"/>
              </a:buClr>
              <a:buSzPts val="1762"/>
              <a:buFont typeface="Courier New"/>
              <a:buChar char="o"/>
            </a:pPr>
            <a:r>
              <a:rPr b="0" i="0" lang="en" sz="1762" u="none" cap="none" strike="noStrike">
                <a:solidFill>
                  <a:srgbClr val="000000"/>
                </a:solidFill>
                <a:latin typeface="Arial"/>
                <a:ea typeface="Arial"/>
                <a:cs typeface="Arial"/>
                <a:sym typeface="Arial"/>
              </a:rPr>
              <a:t>First floor use only </a:t>
            </a:r>
            <a:endParaRPr b="0" i="0" sz="1762" u="none" cap="none" strike="noStrike">
              <a:solidFill>
                <a:srgbClr val="000000"/>
              </a:solidFill>
              <a:latin typeface="Arial"/>
              <a:ea typeface="Arial"/>
              <a:cs typeface="Arial"/>
              <a:sym typeface="Arial"/>
            </a:endParaRPr>
          </a:p>
          <a:p>
            <a:pPr indent="-259556" lvl="0" marL="259556" marR="0" rtl="0" algn="l">
              <a:lnSpc>
                <a:spcPct val="200000"/>
              </a:lnSpc>
              <a:spcBef>
                <a:spcPts val="0"/>
              </a:spcBef>
              <a:spcAft>
                <a:spcPts val="0"/>
              </a:spcAft>
              <a:buClr>
                <a:srgbClr val="FF0000"/>
              </a:buClr>
              <a:buSzPts val="1762"/>
              <a:buFont typeface="Courier New"/>
              <a:buChar char="o"/>
            </a:pPr>
            <a:r>
              <a:rPr b="0" i="0" lang="en" sz="1762" u="none" cap="none" strike="noStrike">
                <a:solidFill>
                  <a:srgbClr val="000000"/>
                </a:solidFill>
                <a:latin typeface="Arial"/>
                <a:ea typeface="Arial"/>
                <a:cs typeface="Arial"/>
                <a:sym typeface="Arial"/>
              </a:rPr>
              <a:t>Cafeteria</a:t>
            </a:r>
            <a:endParaRPr b="0" i="0" sz="1762" u="none" cap="none" strike="noStrike">
              <a:solidFill>
                <a:srgbClr val="000000"/>
              </a:solidFill>
              <a:latin typeface="Arial"/>
              <a:ea typeface="Arial"/>
              <a:cs typeface="Arial"/>
              <a:sym typeface="Arial"/>
            </a:endParaRPr>
          </a:p>
          <a:p>
            <a:pPr indent="-259556" lvl="0" marL="259556" marR="0" rtl="0" algn="l">
              <a:lnSpc>
                <a:spcPct val="200000"/>
              </a:lnSpc>
              <a:spcBef>
                <a:spcPts val="0"/>
              </a:spcBef>
              <a:spcAft>
                <a:spcPts val="0"/>
              </a:spcAft>
              <a:buClr>
                <a:srgbClr val="FF0000"/>
              </a:buClr>
              <a:buSzPts val="1762"/>
              <a:buFont typeface="Courier New"/>
              <a:buChar char="o"/>
            </a:pPr>
            <a:r>
              <a:rPr b="0" i="0" lang="en" sz="1762" u="none" cap="none" strike="noStrike">
                <a:solidFill>
                  <a:srgbClr val="000000"/>
                </a:solidFill>
                <a:latin typeface="Arial"/>
                <a:ea typeface="Arial"/>
                <a:cs typeface="Arial"/>
                <a:sym typeface="Arial"/>
              </a:rPr>
              <a:t>Food trucks on Wednesdays!</a:t>
            </a:r>
            <a:endParaRPr b="0" i="0" sz="1762"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12"/>
              <a:buFont typeface="Arial"/>
              <a:buNone/>
            </a:pPr>
            <a:r>
              <a:t/>
            </a:r>
            <a:endParaRPr b="0" i="0" sz="1612"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12"/>
              <a:buFont typeface="Arial"/>
              <a:buNone/>
            </a:pPr>
            <a:r>
              <a:t/>
            </a:r>
            <a:endParaRPr b="0" i="0" sz="1612" u="none" cap="none" strike="noStrike">
              <a:solidFill>
                <a:srgbClr val="000000"/>
              </a:solidFill>
              <a:latin typeface="Arial"/>
              <a:ea typeface="Arial"/>
              <a:cs typeface="Arial"/>
              <a:sym typeface="Arial"/>
            </a:endParaRPr>
          </a:p>
        </p:txBody>
      </p:sp>
      <p:sp>
        <p:nvSpPr>
          <p:cNvPr id="1749" name="Google Shape;1749;p18"/>
          <p:cNvSpPr txBox="1"/>
          <p:nvPr/>
        </p:nvSpPr>
        <p:spPr>
          <a:xfrm>
            <a:off x="204940" y="267262"/>
            <a:ext cx="6832238" cy="43683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75"/>
              <a:buFont typeface="Arial"/>
              <a:buNone/>
            </a:pPr>
            <a:r>
              <a:rPr b="1" i="0" lang="en" sz="3675" u="sng" cap="none" strike="noStrike">
                <a:solidFill>
                  <a:srgbClr val="000000"/>
                </a:solidFill>
                <a:latin typeface="Helvetica Neue"/>
                <a:ea typeface="Helvetica Neue"/>
                <a:cs typeface="Helvetica Neue"/>
                <a:sym typeface="Helvetica Neue"/>
              </a:rPr>
              <a:t>Pennovation Center</a:t>
            </a:r>
            <a:endParaRPr b="1" i="0" sz="3675" u="none" cap="none" strike="noStrike">
              <a:solidFill>
                <a:srgbClr val="000000"/>
              </a:solidFill>
              <a:latin typeface="Helvetica Neue"/>
              <a:ea typeface="Helvetica Neue"/>
              <a:cs typeface="Helvetica Neue"/>
              <a:sym typeface="Helvetica Neue"/>
            </a:endParaRPr>
          </a:p>
        </p:txBody>
      </p:sp>
      <p:pic>
        <p:nvPicPr>
          <p:cNvPr id="1750" name="Google Shape;1750;p18"/>
          <p:cNvPicPr preferRelativeResize="0"/>
          <p:nvPr/>
        </p:nvPicPr>
        <p:blipFill rotWithShape="1">
          <a:blip r:embed="rId3">
            <a:alphaModFix/>
          </a:blip>
          <a:srcRect b="0" l="0" r="0" t="0"/>
          <a:stretch/>
        </p:blipFill>
        <p:spPr>
          <a:xfrm>
            <a:off x="5539594" y="0"/>
            <a:ext cx="3975882" cy="2596743"/>
          </a:xfrm>
          <a:prstGeom prst="rect">
            <a:avLst/>
          </a:prstGeom>
          <a:noFill/>
          <a:ln>
            <a:noFill/>
          </a:ln>
        </p:spPr>
      </p:pic>
      <p:pic>
        <p:nvPicPr>
          <p:cNvPr id="1751" name="Google Shape;1751;p18"/>
          <p:cNvPicPr preferRelativeResize="0"/>
          <p:nvPr/>
        </p:nvPicPr>
        <p:blipFill rotWithShape="1">
          <a:blip r:embed="rId4">
            <a:alphaModFix/>
          </a:blip>
          <a:srcRect b="0" l="0" r="0" t="0"/>
          <a:stretch/>
        </p:blipFill>
        <p:spPr>
          <a:xfrm>
            <a:off x="5537625" y="2711044"/>
            <a:ext cx="3979819" cy="24324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Google Shape;1756;p19"/>
          <p:cNvSpPr txBox="1"/>
          <p:nvPr/>
        </p:nvSpPr>
        <p:spPr>
          <a:xfrm>
            <a:off x="874325" y="1024950"/>
            <a:ext cx="8269800" cy="37548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50000"/>
              </a:lnSpc>
              <a:spcBef>
                <a:spcPts val="0"/>
              </a:spcBef>
              <a:spcAft>
                <a:spcPts val="0"/>
              </a:spcAft>
              <a:buClr>
                <a:srgbClr val="92D050"/>
              </a:buClr>
              <a:buSzPts val="2250"/>
              <a:buFont typeface="Noto Sans Symbols"/>
              <a:buChar char="✔"/>
            </a:pPr>
            <a:r>
              <a:rPr b="0" i="0" lang="en" sz="1500" u="none" cap="none" strike="noStrike">
                <a:solidFill>
                  <a:schemeClr val="dk1"/>
                </a:solidFill>
                <a:latin typeface="Arial"/>
                <a:ea typeface="Arial"/>
                <a:cs typeface="Arial"/>
                <a:sym typeface="Arial"/>
              </a:rPr>
              <a:t>Come to know your classmates as the community that you will rely on for collaborative learning.</a:t>
            </a:r>
            <a:endParaRPr b="0" i="0" sz="1500" u="none" cap="none" strike="noStrike">
              <a:solidFill>
                <a:schemeClr val="dk1"/>
              </a:solidFill>
              <a:latin typeface="Arial"/>
              <a:ea typeface="Arial"/>
              <a:cs typeface="Arial"/>
              <a:sym typeface="Arial"/>
            </a:endParaRPr>
          </a:p>
          <a:p>
            <a:pPr indent="-142875" lvl="0" marL="285750" marR="0" rtl="0" algn="l">
              <a:lnSpc>
                <a:spcPct val="150000"/>
              </a:lnSpc>
              <a:spcBef>
                <a:spcPts val="0"/>
              </a:spcBef>
              <a:spcAft>
                <a:spcPts val="0"/>
              </a:spcAft>
              <a:buClr>
                <a:srgbClr val="92D050"/>
              </a:buClr>
              <a:buSzPts val="2250"/>
              <a:buFont typeface="Noto Sans Symbols"/>
              <a:buNone/>
            </a:pPr>
            <a:r>
              <a:t/>
            </a:r>
            <a:endParaRPr b="0" i="0" sz="1500"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92D050"/>
              </a:buClr>
              <a:buSzPts val="2250"/>
              <a:buFont typeface="Noto Sans Symbols"/>
              <a:buChar char="✔"/>
            </a:pPr>
            <a:r>
              <a:rPr b="0" i="0" lang="en" sz="1500" u="none" cap="none" strike="noStrike">
                <a:solidFill>
                  <a:schemeClr val="dk1"/>
                </a:solidFill>
                <a:latin typeface="Arial"/>
                <a:ea typeface="Arial"/>
                <a:cs typeface="Arial"/>
                <a:sym typeface="Arial"/>
              </a:rPr>
              <a:t>Know the staff who will be providing holistic support throughout the program.</a:t>
            </a:r>
            <a:endParaRPr b="0" i="0" sz="1500" u="none" cap="none" strike="noStrike">
              <a:solidFill>
                <a:schemeClr val="dk1"/>
              </a:solidFill>
              <a:latin typeface="Arial"/>
              <a:ea typeface="Arial"/>
              <a:cs typeface="Arial"/>
              <a:sym typeface="Arial"/>
            </a:endParaRPr>
          </a:p>
          <a:p>
            <a:pPr indent="-142875" lvl="0" marL="285750" marR="0" rtl="0" algn="l">
              <a:lnSpc>
                <a:spcPct val="150000"/>
              </a:lnSpc>
              <a:spcBef>
                <a:spcPts val="0"/>
              </a:spcBef>
              <a:spcAft>
                <a:spcPts val="0"/>
              </a:spcAft>
              <a:buClr>
                <a:srgbClr val="92D050"/>
              </a:buClr>
              <a:buSzPts val="2250"/>
              <a:buFont typeface="Noto Sans Symbols"/>
              <a:buNone/>
            </a:pPr>
            <a:r>
              <a:t/>
            </a:r>
            <a:endParaRPr b="0" i="0" sz="1500"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92D050"/>
              </a:buClr>
              <a:buSzPts val="2250"/>
              <a:buFont typeface="Noto Sans Symbols"/>
              <a:buChar char="✔"/>
            </a:pPr>
            <a:r>
              <a:rPr b="0" i="0" lang="en" sz="1500" u="none" cap="none" strike="noStrike">
                <a:solidFill>
                  <a:schemeClr val="dk1"/>
                </a:solidFill>
                <a:latin typeface="Arial"/>
                <a:ea typeface="Arial"/>
                <a:cs typeface="Arial"/>
                <a:sym typeface="Arial"/>
              </a:rPr>
              <a:t>Understand the minimum requirements in order to successfully graduate from this bootcamp.</a:t>
            </a:r>
            <a:endParaRPr b="0" i="0" sz="1500" u="none" cap="none" strike="noStrike">
              <a:solidFill>
                <a:schemeClr val="dk1"/>
              </a:solidFill>
              <a:latin typeface="Arial"/>
              <a:ea typeface="Arial"/>
              <a:cs typeface="Arial"/>
              <a:sym typeface="Arial"/>
            </a:endParaRPr>
          </a:p>
          <a:p>
            <a:pPr indent="-142875" lvl="0" marL="285750" marR="0" rtl="0" algn="l">
              <a:lnSpc>
                <a:spcPct val="150000"/>
              </a:lnSpc>
              <a:spcBef>
                <a:spcPts val="0"/>
              </a:spcBef>
              <a:spcAft>
                <a:spcPts val="0"/>
              </a:spcAft>
              <a:buClr>
                <a:srgbClr val="92D050"/>
              </a:buClr>
              <a:buSzPts val="2250"/>
              <a:buFont typeface="Noto Sans Symbols"/>
              <a:buNone/>
            </a:pPr>
            <a:r>
              <a:t/>
            </a:r>
            <a:endParaRPr b="0" i="0" sz="1500"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92D050"/>
              </a:buClr>
              <a:buSzPts val="2250"/>
              <a:buFont typeface="Noto Sans Symbols"/>
              <a:buChar char="✔"/>
            </a:pPr>
            <a:r>
              <a:rPr b="0" i="0" lang="en" sz="1500" u="none" cap="none" strike="noStrike">
                <a:solidFill>
                  <a:schemeClr val="dk1"/>
                </a:solidFill>
                <a:latin typeface="Arial"/>
                <a:ea typeface="Arial"/>
                <a:cs typeface="Arial"/>
                <a:sym typeface="Arial"/>
              </a:rPr>
              <a:t>Be able to list ways to get help and support at your moments of need. </a:t>
            </a:r>
            <a:endParaRPr b="0" i="0" sz="1612" u="none" cap="none" strike="noStrike">
              <a:solidFill>
                <a:schemeClr val="dk1"/>
              </a:solidFill>
              <a:latin typeface="Roboto Slab"/>
              <a:ea typeface="Roboto Slab"/>
              <a:cs typeface="Roboto Slab"/>
              <a:sym typeface="Roboto Slab"/>
            </a:endParaRPr>
          </a:p>
        </p:txBody>
      </p:sp>
      <p:sp>
        <p:nvSpPr>
          <p:cNvPr id="1757" name="Google Shape;1757;p19"/>
          <p:cNvSpPr txBox="1"/>
          <p:nvPr/>
        </p:nvSpPr>
        <p:spPr>
          <a:xfrm>
            <a:off x="1215950" y="381000"/>
            <a:ext cx="6832238" cy="43683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Helvetica Neue"/>
                <a:ea typeface="Helvetica Neue"/>
                <a:cs typeface="Helvetica Neue"/>
                <a:sym typeface="Helvetica Neue"/>
              </a:rPr>
              <a:t>Session Objectives Completed:</a:t>
            </a:r>
            <a:endParaRPr b="1" i="0" sz="2400" u="none" cap="none" strike="noStrike">
              <a:solidFill>
                <a:schemeClr val="dk1"/>
              </a:solidFill>
              <a:latin typeface="Helvetica Neue"/>
              <a:ea typeface="Helvetica Neue"/>
              <a:cs typeface="Helvetica Neue"/>
              <a:sym typeface="Helvetica Neue"/>
            </a:endParaRPr>
          </a:p>
        </p:txBody>
      </p:sp>
      <p:sp>
        <p:nvSpPr>
          <p:cNvPr id="1758" name="Google Shape;1758;p19"/>
          <p:cNvSpPr/>
          <p:nvPr/>
        </p:nvSpPr>
        <p:spPr>
          <a:xfrm>
            <a:off x="137700" y="131650"/>
            <a:ext cx="8868600" cy="4893000"/>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2"/>
          <p:cNvSpPr txBox="1"/>
          <p:nvPr/>
        </p:nvSpPr>
        <p:spPr>
          <a:xfrm>
            <a:off x="801740" y="1264715"/>
            <a:ext cx="8269763" cy="3515063"/>
          </a:xfrm>
          <a:prstGeom prst="rect">
            <a:avLst/>
          </a:prstGeom>
          <a:noFill/>
          <a:ln>
            <a:noFill/>
          </a:ln>
        </p:spPr>
        <p:txBody>
          <a:bodyPr anchorCtr="0" anchor="t" bIns="91425" lIns="91425" spcFirstLastPara="1" rIns="91425" wrap="square" tIns="91425">
            <a:noAutofit/>
          </a:bodyPr>
          <a:lstStyle/>
          <a:p>
            <a:pPr indent="-285750" lvl="0" marL="285750" marR="0" rtl="0" algn="l">
              <a:lnSpc>
                <a:spcPct val="150000"/>
              </a:lnSpc>
              <a:spcBef>
                <a:spcPts val="0"/>
              </a:spcBef>
              <a:spcAft>
                <a:spcPts val="0"/>
              </a:spcAft>
              <a:buClr>
                <a:srgbClr val="FF0000"/>
              </a:buClr>
              <a:buSzPts val="1500"/>
              <a:buFont typeface="Courier New"/>
              <a:buChar char="o"/>
            </a:pPr>
            <a:r>
              <a:rPr b="0" i="0" lang="en" sz="1500" u="none" cap="none" strike="noStrike">
                <a:solidFill>
                  <a:schemeClr val="dk1"/>
                </a:solidFill>
                <a:latin typeface="Arial"/>
                <a:ea typeface="Arial"/>
                <a:cs typeface="Arial"/>
                <a:sym typeface="Arial"/>
              </a:rPr>
              <a:t>Come to know your classmates as the community that you will rely on for collaborative learning.</a:t>
            </a:r>
            <a:endParaRPr b="0" i="0" sz="1500" u="none" cap="none" strike="noStrike">
              <a:solidFill>
                <a:schemeClr val="dk1"/>
              </a:solidFill>
              <a:latin typeface="Arial"/>
              <a:ea typeface="Arial"/>
              <a:cs typeface="Arial"/>
              <a:sym typeface="Arial"/>
            </a:endParaRPr>
          </a:p>
          <a:p>
            <a:pPr indent="-215900" lvl="0" marL="285750" marR="0" rtl="0" algn="l">
              <a:lnSpc>
                <a:spcPct val="150000"/>
              </a:lnSpc>
              <a:spcBef>
                <a:spcPts val="0"/>
              </a:spcBef>
              <a:spcAft>
                <a:spcPts val="0"/>
              </a:spcAft>
              <a:buClr>
                <a:srgbClr val="FF0000"/>
              </a:buClr>
              <a:buSzPts val="1100"/>
              <a:buFont typeface="Courier New"/>
              <a:buNone/>
            </a:pPr>
            <a:r>
              <a:t/>
            </a:r>
            <a:endParaRPr b="0" i="0" sz="1500"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FF0000"/>
              </a:buClr>
              <a:buSzPts val="1500"/>
              <a:buFont typeface="Courier New"/>
              <a:buChar char="o"/>
            </a:pPr>
            <a:r>
              <a:rPr b="0" i="0" lang="en" sz="1500" u="none" cap="none" strike="noStrike">
                <a:solidFill>
                  <a:schemeClr val="dk1"/>
                </a:solidFill>
                <a:latin typeface="Arial"/>
                <a:ea typeface="Arial"/>
                <a:cs typeface="Arial"/>
                <a:sym typeface="Arial"/>
              </a:rPr>
              <a:t>Know the staff who will be providing holistic support throughout the program.</a:t>
            </a:r>
            <a:endParaRPr b="0" i="0" sz="1500" u="none" cap="none" strike="noStrike">
              <a:solidFill>
                <a:schemeClr val="dk1"/>
              </a:solidFill>
              <a:latin typeface="Arial"/>
              <a:ea typeface="Arial"/>
              <a:cs typeface="Arial"/>
              <a:sym typeface="Arial"/>
            </a:endParaRPr>
          </a:p>
          <a:p>
            <a:pPr indent="-190500" lvl="0" marL="285750" marR="0" rtl="0" algn="l">
              <a:lnSpc>
                <a:spcPct val="150000"/>
              </a:lnSpc>
              <a:spcBef>
                <a:spcPts val="0"/>
              </a:spcBef>
              <a:spcAft>
                <a:spcPts val="0"/>
              </a:spcAft>
              <a:buClr>
                <a:srgbClr val="FF0000"/>
              </a:buClr>
              <a:buSzPts val="1500"/>
              <a:buFont typeface="Courier New"/>
              <a:buNone/>
            </a:pPr>
            <a:r>
              <a:t/>
            </a:r>
            <a:endParaRPr b="0" i="0" sz="1500"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FF0000"/>
              </a:buClr>
              <a:buSzPts val="1500"/>
              <a:buFont typeface="Courier New"/>
              <a:buChar char="o"/>
            </a:pPr>
            <a:r>
              <a:rPr b="0" i="0" lang="en" sz="1500" u="none" cap="none" strike="noStrike">
                <a:solidFill>
                  <a:schemeClr val="dk1"/>
                </a:solidFill>
                <a:latin typeface="Arial"/>
                <a:ea typeface="Arial"/>
                <a:cs typeface="Arial"/>
                <a:sym typeface="Arial"/>
              </a:rPr>
              <a:t>Understand the minimum requirements in order to successfully graduate from this boot camp.</a:t>
            </a:r>
            <a:endParaRPr b="0" i="0" sz="1500" u="none" cap="none" strike="noStrike">
              <a:solidFill>
                <a:schemeClr val="dk1"/>
              </a:solidFill>
              <a:latin typeface="Arial"/>
              <a:ea typeface="Arial"/>
              <a:cs typeface="Arial"/>
              <a:sym typeface="Arial"/>
            </a:endParaRPr>
          </a:p>
          <a:p>
            <a:pPr indent="-190500" lvl="0" marL="285750" marR="0" rtl="0" algn="l">
              <a:lnSpc>
                <a:spcPct val="150000"/>
              </a:lnSpc>
              <a:spcBef>
                <a:spcPts val="0"/>
              </a:spcBef>
              <a:spcAft>
                <a:spcPts val="0"/>
              </a:spcAft>
              <a:buClr>
                <a:srgbClr val="FF0000"/>
              </a:buClr>
              <a:buSzPts val="1500"/>
              <a:buFont typeface="Courier New"/>
              <a:buNone/>
            </a:pPr>
            <a:r>
              <a:t/>
            </a:r>
            <a:endParaRPr b="0" i="0" sz="1500"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FF0000"/>
              </a:buClr>
              <a:buSzPts val="1500"/>
              <a:buFont typeface="Courier New"/>
              <a:buChar char="o"/>
            </a:pPr>
            <a:r>
              <a:rPr b="0" i="0" lang="en" sz="1500" u="none" cap="none" strike="noStrike">
                <a:solidFill>
                  <a:schemeClr val="dk1"/>
                </a:solidFill>
                <a:latin typeface="Arial"/>
                <a:ea typeface="Arial"/>
                <a:cs typeface="Arial"/>
                <a:sym typeface="Arial"/>
              </a:rPr>
              <a:t>Be able to list ways to get help and support at your moments of need. </a:t>
            </a:r>
            <a:endParaRPr b="0" i="0" sz="1612" u="none" cap="none" strike="noStrike">
              <a:solidFill>
                <a:schemeClr val="dk1"/>
              </a:solidFill>
              <a:latin typeface="Roboto Slab"/>
              <a:ea typeface="Roboto Slab"/>
              <a:cs typeface="Roboto Slab"/>
              <a:sym typeface="Roboto Slab"/>
            </a:endParaRPr>
          </a:p>
        </p:txBody>
      </p:sp>
      <p:sp>
        <p:nvSpPr>
          <p:cNvPr id="1568" name="Google Shape;1568;p2"/>
          <p:cNvSpPr txBox="1"/>
          <p:nvPr/>
        </p:nvSpPr>
        <p:spPr>
          <a:xfrm>
            <a:off x="1215950" y="381000"/>
            <a:ext cx="6832238" cy="43683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Helvetica Neue"/>
                <a:ea typeface="Helvetica Neue"/>
                <a:cs typeface="Helvetica Neue"/>
                <a:sym typeface="Helvetica Neue"/>
              </a:rPr>
              <a:t>By the end of this session, you will: </a:t>
            </a:r>
            <a:endParaRPr b="1" i="0" sz="2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sp>
        <p:nvSpPr>
          <p:cNvPr id="1763" name="Google Shape;1763;p20"/>
          <p:cNvSpPr txBox="1"/>
          <p:nvPr>
            <p:ph type="ctrTitle"/>
          </p:nvPr>
        </p:nvSpPr>
        <p:spPr>
          <a:xfrm>
            <a:off x="0" y="2043706"/>
            <a:ext cx="9144000" cy="6539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10900"/>
              <a:buNone/>
            </a:pPr>
            <a:r>
              <a:rPr b="1" lang="en" sz="8000">
                <a:solidFill>
                  <a:schemeClr val="dk1"/>
                </a:solidFill>
                <a:latin typeface="Helvetica Neue"/>
                <a:ea typeface="Helvetica Neue"/>
                <a:cs typeface="Helvetica Neue"/>
                <a:sym typeface="Helvetica Neue"/>
              </a:rPr>
              <a:t>Questions?</a:t>
            </a:r>
            <a:endParaRPr sz="9600">
              <a:solidFill>
                <a:schemeClr val="dk1"/>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7" name="Shape 1767"/>
        <p:cNvGrpSpPr/>
        <p:nvPr/>
      </p:nvGrpSpPr>
      <p:grpSpPr>
        <a:xfrm>
          <a:off x="0" y="0"/>
          <a:ext cx="0" cy="0"/>
          <a:chOff x="0" y="0"/>
          <a:chExt cx="0" cy="0"/>
        </a:xfrm>
      </p:grpSpPr>
      <p:pic>
        <p:nvPicPr>
          <p:cNvPr id="1768" name="Google Shape;1768;p21"/>
          <p:cNvPicPr preferRelativeResize="0"/>
          <p:nvPr/>
        </p:nvPicPr>
        <p:blipFill rotWithShape="1">
          <a:blip r:embed="rId3">
            <a:alphaModFix amt="32000"/>
          </a:blip>
          <a:srcRect b="0" l="0" r="0" t="0"/>
          <a:stretch/>
        </p:blipFill>
        <p:spPr>
          <a:xfrm>
            <a:off x="-43481" y="-1013512"/>
            <a:ext cx="9231010" cy="6157013"/>
          </a:xfrm>
          <a:prstGeom prst="rect">
            <a:avLst/>
          </a:prstGeom>
          <a:noFill/>
          <a:ln>
            <a:noFill/>
          </a:ln>
        </p:spPr>
      </p:pic>
      <p:sp>
        <p:nvSpPr>
          <p:cNvPr id="1769" name="Google Shape;1769;p21"/>
          <p:cNvSpPr txBox="1"/>
          <p:nvPr>
            <p:ph type="ctrTitle"/>
          </p:nvPr>
        </p:nvSpPr>
        <p:spPr>
          <a:xfrm>
            <a:off x="311708" y="744575"/>
            <a:ext cx="8520638" cy="205256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3900"/>
              <a:buNone/>
            </a:pPr>
            <a:r>
              <a:rPr lang="en">
                <a:latin typeface="Helvetica Neue"/>
                <a:ea typeface="Helvetica Neue"/>
                <a:cs typeface="Helvetica Neue"/>
                <a:sym typeface="Helvetica Neue"/>
              </a:rPr>
              <a:t>Break</a:t>
            </a:r>
            <a:endParaRPr>
              <a:latin typeface="Helvetica Neue"/>
              <a:ea typeface="Helvetica Neue"/>
              <a:cs typeface="Helvetica Neue"/>
              <a:sym typeface="Helvetica Neue"/>
            </a:endParaRPr>
          </a:p>
        </p:txBody>
      </p:sp>
      <p:sp>
        <p:nvSpPr>
          <p:cNvPr id="1770" name="Google Shape;1770;p21"/>
          <p:cNvSpPr txBox="1"/>
          <p:nvPr>
            <p:ph idx="1" type="subTitle"/>
          </p:nvPr>
        </p:nvSpPr>
        <p:spPr>
          <a:xfrm>
            <a:off x="311700" y="2834125"/>
            <a:ext cx="8520638" cy="792563"/>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7500"/>
              <a:buNone/>
            </a:pPr>
            <a:r>
              <a:rPr lang="en">
                <a:latin typeface="Helvetica Neue"/>
                <a:ea typeface="Helvetica Neue"/>
                <a:cs typeface="Helvetica Neue"/>
                <a:sym typeface="Helvetica Neue"/>
              </a:rPr>
              <a:t>See you back in 15 minutes!</a:t>
            </a:r>
            <a:endParaRPr>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4" name="Shape 1774"/>
        <p:cNvGrpSpPr/>
        <p:nvPr/>
      </p:nvGrpSpPr>
      <p:grpSpPr>
        <a:xfrm>
          <a:off x="0" y="0"/>
          <a:ext cx="0" cy="0"/>
          <a:chOff x="0" y="0"/>
          <a:chExt cx="0" cy="0"/>
        </a:xfrm>
      </p:grpSpPr>
      <p:sp>
        <p:nvSpPr>
          <p:cNvPr id="1775" name="Google Shape;1775;p2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p>
            <a:pPr indent="0" lvl="0" marL="0" rtl="0" algn="l">
              <a:lnSpc>
                <a:spcPct val="100000"/>
              </a:lnSpc>
              <a:spcBef>
                <a:spcPts val="0"/>
              </a:spcBef>
              <a:spcAft>
                <a:spcPts val="0"/>
              </a:spcAft>
              <a:buSzPts val="2800"/>
              <a:buNone/>
            </a:pPr>
            <a:r>
              <a:rPr lang="en">
                <a:solidFill>
                  <a:schemeClr val="dk1"/>
                </a:solidFill>
              </a:rPr>
              <a:t>The Zen of Coding</a:t>
            </a:r>
            <a:endParaRPr/>
          </a:p>
        </p:txBody>
      </p:sp>
      <p:sp>
        <p:nvSpPr>
          <p:cNvPr id="1776" name="Google Shape;1776;p2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p>
            <a:pPr indent="0" lvl="0" marL="0" rtl="0" algn="r">
              <a:lnSpc>
                <a:spcPct val="100000"/>
              </a:lnSpc>
              <a:spcBef>
                <a:spcPts val="0"/>
              </a:spcBef>
              <a:spcAft>
                <a:spcPts val="0"/>
              </a:spcAft>
              <a:buSzPts val="1400"/>
              <a:buNone/>
            </a:pPr>
            <a:r>
              <a:t/>
            </a:r>
            <a:endParaRPr/>
          </a:p>
        </p:txBody>
      </p:sp>
      <p:sp>
        <p:nvSpPr>
          <p:cNvPr id="1777" name="Google Shape;1777;p2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p>
            <a:pPr indent="0" lvl="0" marL="0" rtl="0" algn="r">
              <a:lnSpc>
                <a:spcPct val="100000"/>
              </a:lnSpc>
              <a:spcBef>
                <a:spcPts val="0"/>
              </a:spcBef>
              <a:spcAft>
                <a:spcPts val="0"/>
              </a:spcAft>
              <a:buSzPts val="1400"/>
              <a:buNone/>
            </a:pPr>
            <a:r>
              <a:rPr lang="en"/>
              <a:t>Lesson 1.1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1" name="Shape 1781"/>
        <p:cNvGrpSpPr/>
        <p:nvPr/>
      </p:nvGrpSpPr>
      <p:grpSpPr>
        <a:xfrm>
          <a:off x="0" y="0"/>
          <a:ext cx="0" cy="0"/>
          <a:chOff x="0" y="0"/>
          <a:chExt cx="0" cy="0"/>
        </a:xfrm>
      </p:grpSpPr>
      <p:sp>
        <p:nvSpPr>
          <p:cNvPr id="1782" name="Google Shape;1782;p2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7" name="Shape 1787"/>
        <p:cNvGrpSpPr/>
        <p:nvPr/>
      </p:nvGrpSpPr>
      <p:grpSpPr>
        <a:xfrm>
          <a:off x="0" y="0"/>
          <a:ext cx="0" cy="0"/>
          <a:chOff x="0" y="0"/>
          <a:chExt cx="0" cy="0"/>
        </a:xfrm>
      </p:grpSpPr>
      <p:pic>
        <p:nvPicPr>
          <p:cNvPr id="1788" name="Google Shape;1788;p24"/>
          <p:cNvPicPr preferRelativeResize="0"/>
          <p:nvPr/>
        </p:nvPicPr>
        <p:blipFill rotWithShape="1">
          <a:blip r:embed="rId3">
            <a:alphaModFix/>
          </a:blip>
          <a:srcRect b="0" l="9" r="7" t="0"/>
          <a:stretch/>
        </p:blipFill>
        <p:spPr>
          <a:xfrm>
            <a:off x="-12300" y="-50"/>
            <a:ext cx="9168600" cy="5158256"/>
          </a:xfrm>
          <a:prstGeom prst="rect">
            <a:avLst/>
          </a:prstGeom>
          <a:noFill/>
          <a:ln>
            <a:noFill/>
          </a:ln>
        </p:spPr>
      </p:pic>
      <p:sp>
        <p:nvSpPr>
          <p:cNvPr id="1789" name="Google Shape;1789;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rgbClr val="FFFFFF"/>
                </a:solidFill>
              </a:rPr>
              <a:t>Your Goals</a:t>
            </a:r>
            <a:endParaRPr>
              <a:solidFill>
                <a:srgbClr val="FFFFFF"/>
              </a:solidFill>
            </a:endParaRPr>
          </a:p>
        </p:txBody>
      </p:sp>
      <p:sp>
        <p:nvSpPr>
          <p:cNvPr id="1790" name="Google Shape;1790;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solidFill>
                  <a:srgbClr val="FFFFFF"/>
                </a:solidFill>
              </a:rPr>
              <a:t>Basically, 100% of you said </a:t>
            </a:r>
            <a:r>
              <a:rPr b="1" lang="en">
                <a:solidFill>
                  <a:srgbClr val="FFFFFF"/>
                </a:solidFill>
              </a:rPr>
              <a:t>new career.</a:t>
            </a:r>
            <a:endParaRPr b="1">
              <a:solidFill>
                <a:srgbClr val="FFFFFF"/>
              </a:solidFill>
            </a:endParaRPr>
          </a:p>
        </p:txBody>
      </p:sp>
      <p:cxnSp>
        <p:nvCxnSpPr>
          <p:cNvPr id="1791" name="Google Shape;1791;p24"/>
          <p:cNvCxnSpPr/>
          <p:nvPr/>
        </p:nvCxnSpPr>
        <p:spPr>
          <a:xfrm>
            <a:off x="274375" y="640080"/>
            <a:ext cx="8595600" cy="1020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sp>
        <p:nvSpPr>
          <p:cNvPr id="1797" name="Google Shape;1797;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Your Goals</a:t>
            </a:r>
            <a:endParaRPr/>
          </a:p>
        </p:txBody>
      </p:sp>
      <p:sp>
        <p:nvSpPr>
          <p:cNvPr id="1798" name="Google Shape;1798;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And why do you want a new career?</a:t>
            </a:r>
            <a:endParaRPr/>
          </a:p>
        </p:txBody>
      </p:sp>
      <p:sp>
        <p:nvSpPr>
          <p:cNvPr id="1799" name="Google Shape;1799;p2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p>
            <a:pPr indent="0" lvl="0" marL="0" rtl="0" algn="l">
              <a:lnSpc>
                <a:spcPct val="115000"/>
              </a:lnSpc>
              <a:spcBef>
                <a:spcPts val="0"/>
              </a:spcBef>
              <a:spcAft>
                <a:spcPts val="0"/>
              </a:spcAft>
              <a:buSzPts val="1400"/>
              <a:buNone/>
            </a:pPr>
            <a:r>
              <a:rPr lang="en"/>
              <a:t>To </a:t>
            </a:r>
            <a:r>
              <a:rPr b="1" lang="en"/>
              <a:t>challenge yourself</a:t>
            </a:r>
            <a:endParaRPr b="1"/>
          </a:p>
        </p:txBody>
      </p:sp>
      <p:sp>
        <p:nvSpPr>
          <p:cNvPr id="1800" name="Google Shape;1800;p2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p>
            <a:pPr indent="0" lvl="0" marL="0" rtl="0" algn="l">
              <a:lnSpc>
                <a:spcPct val="115000"/>
              </a:lnSpc>
              <a:spcBef>
                <a:spcPts val="0"/>
              </a:spcBef>
              <a:spcAft>
                <a:spcPts val="0"/>
              </a:spcAft>
              <a:buSzPts val="1400"/>
              <a:buNone/>
            </a:pPr>
            <a:r>
              <a:rPr lang="en"/>
              <a:t>To be a </a:t>
            </a:r>
            <a:r>
              <a:rPr b="1" lang="en"/>
              <a:t>role model</a:t>
            </a:r>
            <a:r>
              <a:rPr lang="en"/>
              <a:t> to kids</a:t>
            </a:r>
            <a:endParaRPr/>
          </a:p>
        </p:txBody>
      </p:sp>
      <p:sp>
        <p:nvSpPr>
          <p:cNvPr id="1801" name="Google Shape;1801;p2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p>
            <a:pPr indent="0" lvl="0" marL="0" rtl="0" algn="l">
              <a:lnSpc>
                <a:spcPct val="115000"/>
              </a:lnSpc>
              <a:spcBef>
                <a:spcPts val="0"/>
              </a:spcBef>
              <a:spcAft>
                <a:spcPts val="0"/>
              </a:spcAft>
              <a:buSzPts val="1400"/>
              <a:buNone/>
            </a:pPr>
            <a:r>
              <a:rPr lang="en"/>
              <a:t>To attain </a:t>
            </a:r>
            <a:r>
              <a:rPr b="1" lang="en"/>
              <a:t>financial stability</a:t>
            </a:r>
            <a:endParaRPr b="1"/>
          </a:p>
        </p:txBody>
      </p:sp>
      <p:sp>
        <p:nvSpPr>
          <p:cNvPr id="1802" name="Google Shape;1802;p2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p>
            <a:pPr indent="0" lvl="0" marL="0" rtl="0" algn="l">
              <a:lnSpc>
                <a:spcPct val="115000"/>
              </a:lnSpc>
              <a:spcBef>
                <a:spcPts val="0"/>
              </a:spcBef>
              <a:spcAft>
                <a:spcPts val="0"/>
              </a:spcAft>
              <a:buSzPts val="1400"/>
              <a:buNone/>
            </a:pPr>
            <a:r>
              <a:rPr lang="en"/>
              <a:t>To obtain </a:t>
            </a:r>
            <a:r>
              <a:rPr b="1" lang="en"/>
              <a:t>financial freedom</a:t>
            </a:r>
            <a:endParaRPr b="1"/>
          </a:p>
        </p:txBody>
      </p:sp>
      <p:sp>
        <p:nvSpPr>
          <p:cNvPr id="1803" name="Google Shape;1803;p2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p>
            <a:pPr indent="0" lvl="0" marL="0" rtl="0" algn="l">
              <a:lnSpc>
                <a:spcPct val="115000"/>
              </a:lnSpc>
              <a:spcBef>
                <a:spcPts val="0"/>
              </a:spcBef>
              <a:spcAft>
                <a:spcPts val="0"/>
              </a:spcAft>
              <a:buSzPts val="1400"/>
              <a:buNone/>
            </a:pPr>
            <a:r>
              <a:rPr lang="en"/>
              <a:t>To be able to </a:t>
            </a:r>
            <a:r>
              <a:rPr b="1" lang="en"/>
              <a:t>create</a:t>
            </a:r>
            <a:endParaRPr b="1"/>
          </a:p>
        </p:txBody>
      </p:sp>
      <p:sp>
        <p:nvSpPr>
          <p:cNvPr id="1804" name="Google Shape;1804;p2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p>
            <a:pPr indent="0" lvl="0" marL="0" rtl="0" algn="l">
              <a:lnSpc>
                <a:spcPct val="115000"/>
              </a:lnSpc>
              <a:spcBef>
                <a:spcPts val="0"/>
              </a:spcBef>
              <a:spcAft>
                <a:spcPts val="0"/>
              </a:spcAft>
              <a:buSzPts val="1400"/>
              <a:buNone/>
            </a:pPr>
            <a:r>
              <a:rPr lang="en"/>
              <a:t>To follow a </a:t>
            </a:r>
            <a:r>
              <a:rPr b="1" lang="en"/>
              <a:t>fascination</a:t>
            </a:r>
            <a:endParaRPr b="1"/>
          </a:p>
        </p:txBody>
      </p:sp>
      <p:sp>
        <p:nvSpPr>
          <p:cNvPr id="1805" name="Google Shape;1805;p2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p>
            <a:pPr indent="0" lvl="0" marL="0" rtl="0" algn="l">
              <a:lnSpc>
                <a:spcPct val="115000"/>
              </a:lnSpc>
              <a:spcBef>
                <a:spcPts val="0"/>
              </a:spcBef>
              <a:spcAft>
                <a:spcPts val="0"/>
              </a:spcAft>
              <a:buSzPts val="1400"/>
              <a:buNone/>
            </a:pPr>
            <a:r>
              <a:rPr lang="en"/>
              <a:t>To pursue a </a:t>
            </a:r>
            <a:r>
              <a:rPr b="1" lang="en"/>
              <a:t>dream</a:t>
            </a:r>
            <a:endParaRPr b="1"/>
          </a:p>
        </p:txBody>
      </p:sp>
      <p:sp>
        <p:nvSpPr>
          <p:cNvPr id="1806" name="Google Shape;1806;p2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p>
            <a:pPr indent="0" lvl="0" marL="0" rtl="0" algn="l">
              <a:lnSpc>
                <a:spcPct val="115000"/>
              </a:lnSpc>
              <a:spcBef>
                <a:spcPts val="0"/>
              </a:spcBef>
              <a:spcAft>
                <a:spcPts val="0"/>
              </a:spcAft>
              <a:buSzPts val="1400"/>
              <a:buNone/>
            </a:pPr>
            <a:r>
              <a:rPr lang="en"/>
              <a:t>To escape a </a:t>
            </a:r>
            <a:r>
              <a:rPr b="1" lang="en"/>
              <a:t>dead-end job</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1" name="Shape 1811"/>
        <p:cNvGrpSpPr/>
        <p:nvPr/>
      </p:nvGrpSpPr>
      <p:grpSpPr>
        <a:xfrm>
          <a:off x="0" y="0"/>
          <a:ext cx="0" cy="0"/>
          <a:chOff x="0" y="0"/>
          <a:chExt cx="0" cy="0"/>
        </a:xfrm>
      </p:grpSpPr>
      <p:sp>
        <p:nvSpPr>
          <p:cNvPr id="1812" name="Google Shape;1812;p26"/>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000"/>
              <a:t>Your Goal = Our Goal</a:t>
            </a:r>
            <a:endParaRPr b="1" sz="3000"/>
          </a:p>
          <a:p>
            <a:pPr indent="0" lvl="0" marL="0" rtl="0" algn="l">
              <a:lnSpc>
                <a:spcPct val="100000"/>
              </a:lnSpc>
              <a:spcBef>
                <a:spcPts val="0"/>
              </a:spcBef>
              <a:spcAft>
                <a:spcPts val="0"/>
              </a:spcAft>
              <a:buClr>
                <a:schemeClr val="dk1"/>
              </a:buClr>
              <a:buSzPts val="1100"/>
              <a:buFont typeface="Arial"/>
              <a:buNone/>
            </a:pPr>
            <a:r>
              <a:rPr lang="en" sz="3000">
                <a:latin typeface="Roboto Light"/>
                <a:ea typeface="Roboto Light"/>
                <a:cs typeface="Roboto Light"/>
                <a:sym typeface="Roboto Light"/>
              </a:rPr>
              <a:t>As instructors, we take your goals very, very seriously.</a:t>
            </a:r>
            <a:endParaRPr sz="3000">
              <a:latin typeface="Roboto Light"/>
              <a:ea typeface="Roboto Light"/>
              <a:cs typeface="Roboto Light"/>
              <a:sym typeface="Roboto Light"/>
            </a:endParaRPr>
          </a:p>
          <a:p>
            <a:pPr indent="0" lvl="0" marL="0" rtl="0" algn="l">
              <a:lnSpc>
                <a:spcPct val="100000"/>
              </a:lnSpc>
              <a:spcBef>
                <a:spcPts val="0"/>
              </a:spcBef>
              <a:spcAft>
                <a:spcPts val="0"/>
              </a:spcAft>
              <a:buSzPts val="3000"/>
              <a:buNone/>
            </a:pPr>
            <a:r>
              <a:t/>
            </a:r>
            <a:endParaRPr sz="3000">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Support Team Promise</a:t>
            </a:r>
            <a:endParaRPr/>
          </a:p>
        </p:txBody>
      </p:sp>
      <p:sp>
        <p:nvSpPr>
          <p:cNvPr id="1819" name="Google Shape;1819;p27"/>
          <p:cNvSpPr txBox="1"/>
          <p:nvPr>
            <p:ph idx="1" type="subTitle"/>
          </p:nvPr>
        </p:nvSpPr>
        <p:spPr>
          <a:xfrm>
            <a:off x="0" y="675975"/>
            <a:ext cx="93072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600"/>
              <a:buNone/>
            </a:pPr>
            <a:r>
              <a:rPr lang="en" sz="1600"/>
              <a:t>If you’re willing to put in the time and take our advice, we’re here to help you 100% of the way. </a:t>
            </a:r>
            <a:endParaRPr sz="1600"/>
          </a:p>
        </p:txBody>
      </p:sp>
      <p:sp>
        <p:nvSpPr>
          <p:cNvPr id="1820" name="Google Shape;1820;p27"/>
          <p:cNvSpPr txBox="1"/>
          <p:nvPr>
            <p:ph idx="3" type="body"/>
          </p:nvPr>
        </p:nvSpPr>
        <p:spPr>
          <a:xfrm>
            <a:off x="175" y="1250650"/>
            <a:ext cx="3185700" cy="3656100"/>
          </a:xfrm>
          <a:prstGeom prst="rect">
            <a:avLst/>
          </a:prstGeom>
          <a:no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sz="1600"/>
              <a:t>This goes for everyone working on this program:</a:t>
            </a:r>
            <a:endParaRPr sz="1600"/>
          </a:p>
          <a:p>
            <a:pPr indent="-193040" lvl="0" marL="320040" rtl="0" algn="l">
              <a:lnSpc>
                <a:spcPct val="100000"/>
              </a:lnSpc>
              <a:spcBef>
                <a:spcPts val="800"/>
              </a:spcBef>
              <a:spcAft>
                <a:spcPts val="0"/>
              </a:spcAft>
              <a:buSzPts val="1600"/>
              <a:buChar char="●"/>
            </a:pPr>
            <a:r>
              <a:rPr lang="en" sz="1600"/>
              <a:t>Instructors</a:t>
            </a:r>
            <a:endParaRPr sz="1600"/>
          </a:p>
          <a:p>
            <a:pPr indent="-193040" lvl="0" marL="320040" rtl="0" algn="l">
              <a:lnSpc>
                <a:spcPct val="100000"/>
              </a:lnSpc>
              <a:spcBef>
                <a:spcPts val="1000"/>
              </a:spcBef>
              <a:spcAft>
                <a:spcPts val="0"/>
              </a:spcAft>
              <a:buSzPts val="1600"/>
              <a:buChar char="●"/>
            </a:pPr>
            <a:r>
              <a:rPr lang="en" sz="1600"/>
              <a:t>TAs </a:t>
            </a:r>
            <a:endParaRPr sz="1600"/>
          </a:p>
          <a:p>
            <a:pPr indent="-193040" lvl="0" marL="320040" rtl="0" algn="l">
              <a:lnSpc>
                <a:spcPct val="100000"/>
              </a:lnSpc>
              <a:spcBef>
                <a:spcPts val="1000"/>
              </a:spcBef>
              <a:spcAft>
                <a:spcPts val="0"/>
              </a:spcAft>
              <a:buSzPts val="1600"/>
              <a:buChar char="●"/>
            </a:pPr>
            <a:r>
              <a:rPr lang="en" sz="1600"/>
              <a:t>Student Success Team</a:t>
            </a:r>
            <a:endParaRPr sz="1600"/>
          </a:p>
          <a:p>
            <a:pPr indent="-193040" lvl="0" marL="320040" rtl="0" algn="l">
              <a:lnSpc>
                <a:spcPct val="100000"/>
              </a:lnSpc>
              <a:spcBef>
                <a:spcPts val="1000"/>
              </a:spcBef>
              <a:spcAft>
                <a:spcPts val="0"/>
              </a:spcAft>
              <a:buSzPts val="1600"/>
              <a:buChar char="●"/>
            </a:pPr>
            <a:r>
              <a:rPr lang="en" sz="1600"/>
              <a:t>Career coaches</a:t>
            </a:r>
            <a:endParaRPr sz="1600"/>
          </a:p>
          <a:p>
            <a:pPr indent="-193040" lvl="0" marL="320040" rtl="0" algn="l">
              <a:lnSpc>
                <a:spcPct val="100000"/>
              </a:lnSpc>
              <a:spcBef>
                <a:spcPts val="1000"/>
              </a:spcBef>
              <a:spcAft>
                <a:spcPts val="1000"/>
              </a:spcAft>
              <a:buSzPts val="1600"/>
              <a:buChar char="●"/>
            </a:pPr>
            <a:r>
              <a:rPr lang="en" sz="1600"/>
              <a:t>Everyone else!</a:t>
            </a:r>
            <a:endParaRPr sz="1600"/>
          </a:p>
        </p:txBody>
      </p:sp>
      <p:pic>
        <p:nvPicPr>
          <p:cNvPr id="1821" name="Google Shape;1821;p27"/>
          <p:cNvPicPr preferRelativeResize="0"/>
          <p:nvPr/>
        </p:nvPicPr>
        <p:blipFill rotWithShape="1">
          <a:blip r:embed="rId3">
            <a:alphaModFix/>
          </a:blip>
          <a:srcRect b="0" l="0" r="0" t="0"/>
          <a:stretch/>
        </p:blipFill>
        <p:spPr>
          <a:xfrm>
            <a:off x="2900966" y="1250650"/>
            <a:ext cx="5922658" cy="3331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6" name="Shape 1826"/>
        <p:cNvGrpSpPr/>
        <p:nvPr/>
      </p:nvGrpSpPr>
      <p:grpSpPr>
        <a:xfrm>
          <a:off x="0" y="0"/>
          <a:ext cx="0" cy="0"/>
          <a:chOff x="0" y="0"/>
          <a:chExt cx="0" cy="0"/>
        </a:xfrm>
      </p:grpSpPr>
      <p:sp>
        <p:nvSpPr>
          <p:cNvPr id="1827" name="Google Shape;1827;p28"/>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3000"/>
              <a:t>But Remember:</a:t>
            </a:r>
            <a:endParaRPr b="1" sz="3000"/>
          </a:p>
          <a:p>
            <a:pPr indent="0" lvl="0" marL="0" rtl="0" algn="l">
              <a:lnSpc>
                <a:spcPct val="100000"/>
              </a:lnSpc>
              <a:spcBef>
                <a:spcPts val="0"/>
              </a:spcBef>
              <a:spcAft>
                <a:spcPts val="0"/>
              </a:spcAft>
              <a:buClr>
                <a:schemeClr val="dk1"/>
              </a:buClr>
              <a:buSzPts val="1100"/>
              <a:buFont typeface="Arial"/>
              <a:buNone/>
            </a:pPr>
            <a:r>
              <a:rPr lang="en" sz="3000">
                <a:latin typeface="Roboto Light"/>
                <a:ea typeface="Roboto Light"/>
                <a:cs typeface="Roboto Light"/>
                <a:sym typeface="Roboto Light"/>
              </a:rPr>
              <a:t>Nothing good comes easily.</a:t>
            </a:r>
            <a:endParaRPr sz="3000">
              <a:latin typeface="Roboto Light"/>
              <a:ea typeface="Roboto Light"/>
              <a:cs typeface="Roboto Light"/>
              <a:sym typeface="Roboto Light"/>
            </a:endParaRPr>
          </a:p>
          <a:p>
            <a:pPr indent="0" lvl="0" marL="0" rtl="0" algn="l">
              <a:lnSpc>
                <a:spcPct val="100000"/>
              </a:lnSpc>
              <a:spcBef>
                <a:spcPts val="0"/>
              </a:spcBef>
              <a:spcAft>
                <a:spcPts val="0"/>
              </a:spcAft>
              <a:buSzPts val="3600"/>
              <a:buNone/>
            </a:pPr>
            <a:r>
              <a:t/>
            </a:r>
            <a:endParaRPr>
              <a:latin typeface="Roboto Light"/>
              <a:ea typeface="Roboto Light"/>
              <a:cs typeface="Roboto Light"/>
              <a:sym typeface="Robo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1" name="Shape 1831"/>
        <p:cNvGrpSpPr/>
        <p:nvPr/>
      </p:nvGrpSpPr>
      <p:grpSpPr>
        <a:xfrm>
          <a:off x="0" y="0"/>
          <a:ext cx="0" cy="0"/>
          <a:chOff x="0" y="0"/>
          <a:chExt cx="0" cy="0"/>
        </a:xfrm>
      </p:grpSpPr>
      <p:sp>
        <p:nvSpPr>
          <p:cNvPr id="1832" name="Google Shape;1832;p2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Our Keys to Success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sp>
        <p:nvSpPr>
          <p:cNvPr id="1573" name="Google Shape;1573;p3"/>
          <p:cNvSpPr txBox="1"/>
          <p:nvPr/>
        </p:nvSpPr>
        <p:spPr>
          <a:xfrm>
            <a:off x="1215950" y="381000"/>
            <a:ext cx="6832238" cy="436838"/>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Helvetica Neue"/>
                <a:ea typeface="Helvetica Neue"/>
                <a:cs typeface="Helvetica Neue"/>
                <a:sym typeface="Helvetica Neue"/>
              </a:rPr>
              <a:t>Activity: Present &amp; Accounted For</a:t>
            </a:r>
            <a:endParaRPr b="1" i="0" sz="2400" u="none" cap="none" strike="noStrike">
              <a:solidFill>
                <a:schemeClr val="dk1"/>
              </a:solidFill>
              <a:latin typeface="Helvetica Neue"/>
              <a:ea typeface="Helvetica Neue"/>
              <a:cs typeface="Helvetica Neue"/>
              <a:sym typeface="Helvetica Neue"/>
            </a:endParaRPr>
          </a:p>
        </p:txBody>
      </p:sp>
      <p:sp>
        <p:nvSpPr>
          <p:cNvPr id="1574" name="Google Shape;1574;p3"/>
          <p:cNvSpPr txBox="1"/>
          <p:nvPr/>
        </p:nvSpPr>
        <p:spPr>
          <a:xfrm>
            <a:off x="437119" y="1251731"/>
            <a:ext cx="8269763" cy="3515063"/>
          </a:xfrm>
          <a:prstGeom prst="rect">
            <a:avLst/>
          </a:prstGeom>
          <a:noFill/>
          <a:ln>
            <a:noFill/>
          </a:ln>
        </p:spPr>
        <p:txBody>
          <a:bodyPr anchorCtr="0" anchor="t" bIns="91425" lIns="91425" spcFirstLastPara="1" rIns="91425" wrap="square" tIns="91425">
            <a:noAutofit/>
          </a:bodyPr>
          <a:lstStyle/>
          <a:p>
            <a:pPr indent="-285750" lvl="0" marL="285750" marR="0" rtl="0" algn="l">
              <a:lnSpc>
                <a:spcPct val="250000"/>
              </a:lnSpc>
              <a:spcBef>
                <a:spcPts val="0"/>
              </a:spcBef>
              <a:spcAft>
                <a:spcPts val="0"/>
              </a:spcAft>
              <a:buClr>
                <a:srgbClr val="FF0000"/>
              </a:buClr>
              <a:buSzPts val="1500"/>
              <a:buFont typeface="Courier New"/>
              <a:buChar char="o"/>
            </a:pPr>
            <a:r>
              <a:rPr b="0" i="0" lang="en" sz="1500" u="none" cap="none" strike="noStrike">
                <a:solidFill>
                  <a:schemeClr val="dk1"/>
                </a:solidFill>
                <a:latin typeface="Arial"/>
                <a:ea typeface="Arial"/>
                <a:cs typeface="Arial"/>
                <a:sym typeface="Arial"/>
              </a:rPr>
              <a:t>Navigate to </a:t>
            </a:r>
            <a:r>
              <a:rPr b="0" i="0" lang="en" sz="1500" u="sng" cap="none" strike="noStrike">
                <a:solidFill>
                  <a:schemeClr val="hlink"/>
                </a:solidFill>
                <a:latin typeface="Arial"/>
                <a:ea typeface="Arial"/>
                <a:cs typeface="Arial"/>
                <a:sym typeface="Arial"/>
                <a:hlinkClick r:id="rId3"/>
              </a:rPr>
              <a:t>www.bootcampspot.com</a:t>
            </a:r>
            <a:endParaRPr b="0" i="0" sz="1500" u="none" cap="none" strike="noStrike">
              <a:solidFill>
                <a:srgbClr val="EEEEEE"/>
              </a:solidFill>
              <a:latin typeface="Arial"/>
              <a:ea typeface="Arial"/>
              <a:cs typeface="Arial"/>
              <a:sym typeface="Arial"/>
            </a:endParaRPr>
          </a:p>
          <a:p>
            <a:pPr indent="-285750" lvl="0" marL="285750" marR="0" rtl="0" algn="l">
              <a:lnSpc>
                <a:spcPct val="250000"/>
              </a:lnSpc>
              <a:spcBef>
                <a:spcPts val="0"/>
              </a:spcBef>
              <a:spcAft>
                <a:spcPts val="0"/>
              </a:spcAft>
              <a:buClr>
                <a:srgbClr val="FF0000"/>
              </a:buClr>
              <a:buSzPts val="1500"/>
              <a:buFont typeface="Courier New"/>
              <a:buChar char="o"/>
            </a:pPr>
            <a:r>
              <a:rPr b="0" i="0" lang="en" sz="1500" u="none" cap="none" strike="noStrike">
                <a:solidFill>
                  <a:schemeClr val="dk1"/>
                </a:solidFill>
                <a:latin typeface="Arial"/>
                <a:ea typeface="Arial"/>
                <a:cs typeface="Arial"/>
                <a:sym typeface="Arial"/>
              </a:rPr>
              <a:t>Sign in</a:t>
            </a:r>
            <a:endParaRPr b="0" i="0" sz="1500" u="none" cap="none" strike="noStrike">
              <a:solidFill>
                <a:schemeClr val="dk1"/>
              </a:solidFill>
              <a:latin typeface="Arial"/>
              <a:ea typeface="Arial"/>
              <a:cs typeface="Arial"/>
              <a:sym typeface="Arial"/>
            </a:endParaRPr>
          </a:p>
          <a:p>
            <a:pPr indent="-285750" lvl="0" marL="285750" marR="0" rtl="0" algn="l">
              <a:lnSpc>
                <a:spcPct val="250000"/>
              </a:lnSpc>
              <a:spcBef>
                <a:spcPts val="0"/>
              </a:spcBef>
              <a:spcAft>
                <a:spcPts val="0"/>
              </a:spcAft>
              <a:buClr>
                <a:srgbClr val="FF0000"/>
              </a:buClr>
              <a:buSzPts val="1500"/>
              <a:buFont typeface="Courier New"/>
              <a:buChar char="o"/>
            </a:pPr>
            <a:r>
              <a:rPr b="0" i="0" lang="en" sz="1500" u="none" cap="none" strike="noStrike">
                <a:solidFill>
                  <a:schemeClr val="dk1"/>
                </a:solidFill>
                <a:latin typeface="Arial"/>
                <a:ea typeface="Arial"/>
                <a:cs typeface="Arial"/>
                <a:sym typeface="Arial"/>
              </a:rPr>
              <a:t>Click Sessions</a:t>
            </a:r>
            <a:endParaRPr b="0" i="0" sz="1500" u="none" cap="none" strike="noStrike">
              <a:solidFill>
                <a:schemeClr val="dk1"/>
              </a:solidFill>
              <a:latin typeface="Arial"/>
              <a:ea typeface="Arial"/>
              <a:cs typeface="Arial"/>
              <a:sym typeface="Arial"/>
            </a:endParaRPr>
          </a:p>
          <a:p>
            <a:pPr indent="-285750" lvl="0" marL="285750" marR="0" rtl="0" algn="l">
              <a:lnSpc>
                <a:spcPct val="250000"/>
              </a:lnSpc>
              <a:spcBef>
                <a:spcPts val="0"/>
              </a:spcBef>
              <a:spcAft>
                <a:spcPts val="0"/>
              </a:spcAft>
              <a:buClr>
                <a:srgbClr val="FF0000"/>
              </a:buClr>
              <a:buSzPts val="1500"/>
              <a:buFont typeface="Courier New"/>
              <a:buChar char="o"/>
            </a:pPr>
            <a:r>
              <a:rPr b="0" i="0" lang="en" sz="1500" u="none" cap="none" strike="noStrike">
                <a:solidFill>
                  <a:schemeClr val="dk1"/>
                </a:solidFill>
                <a:latin typeface="Arial"/>
                <a:ea typeface="Arial"/>
                <a:cs typeface="Arial"/>
                <a:sym typeface="Arial"/>
              </a:rPr>
              <a:t>Find Today’s Date</a:t>
            </a:r>
            <a:endParaRPr b="0" i="0" sz="1500" u="none" cap="none" strike="noStrike">
              <a:solidFill>
                <a:schemeClr val="dk1"/>
              </a:solidFill>
              <a:latin typeface="Arial"/>
              <a:ea typeface="Arial"/>
              <a:cs typeface="Arial"/>
              <a:sym typeface="Arial"/>
            </a:endParaRPr>
          </a:p>
          <a:p>
            <a:pPr indent="-285750" lvl="0" marL="285750" marR="0" rtl="0" algn="l">
              <a:lnSpc>
                <a:spcPct val="250000"/>
              </a:lnSpc>
              <a:spcBef>
                <a:spcPts val="0"/>
              </a:spcBef>
              <a:spcAft>
                <a:spcPts val="0"/>
              </a:spcAft>
              <a:buClr>
                <a:srgbClr val="FF0000"/>
              </a:buClr>
              <a:buSzPts val="1500"/>
              <a:buFont typeface="Courier New"/>
              <a:buChar char="o"/>
            </a:pPr>
            <a:r>
              <a:rPr b="0" i="0" lang="en" sz="1500" u="none" cap="none" strike="noStrike">
                <a:solidFill>
                  <a:schemeClr val="dk1"/>
                </a:solidFill>
                <a:latin typeface="Arial"/>
                <a:ea typeface="Arial"/>
                <a:cs typeface="Arial"/>
                <a:sym typeface="Arial"/>
              </a:rPr>
              <a:t>Mark Your Attendance</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7" name="Shape 1837"/>
        <p:cNvGrpSpPr/>
        <p:nvPr/>
      </p:nvGrpSpPr>
      <p:grpSpPr>
        <a:xfrm>
          <a:off x="0" y="0"/>
          <a:ext cx="0" cy="0"/>
          <a:chOff x="0" y="0"/>
          <a:chExt cx="0" cy="0"/>
        </a:xfrm>
      </p:grpSpPr>
      <p:pic>
        <p:nvPicPr>
          <p:cNvPr id="1838" name="Google Shape;1838;p30"/>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839" name="Google Shape;1839;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Don’t Be This Person:</a:t>
            </a:r>
            <a:endParaRPr/>
          </a:p>
        </p:txBody>
      </p:sp>
      <p:cxnSp>
        <p:nvCxnSpPr>
          <p:cNvPr id="1840" name="Google Shape;1840;p30"/>
          <p:cNvCxnSpPr/>
          <p:nvPr/>
        </p:nvCxnSpPr>
        <p:spPr>
          <a:xfrm>
            <a:off x="274375" y="640080"/>
            <a:ext cx="8595600" cy="1020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pic>
        <p:nvPicPr>
          <p:cNvPr id="1846" name="Google Shape;1846;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47" name="Google Shape;1847;p31"/>
          <p:cNvSpPr txBox="1"/>
          <p:nvPr>
            <p:ph type="title"/>
          </p:nvPr>
        </p:nvSpPr>
        <p:spPr>
          <a:xfrm>
            <a:off x="-12300" y="498325"/>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rgbClr val="FFFFFF"/>
                </a:solidFill>
              </a:rPr>
              <a:t>This Should Be You</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2" name="Shape 1852"/>
        <p:cNvGrpSpPr/>
        <p:nvPr/>
      </p:nvGrpSpPr>
      <p:grpSpPr>
        <a:xfrm>
          <a:off x="0" y="0"/>
          <a:ext cx="0" cy="0"/>
          <a:chOff x="0" y="0"/>
          <a:chExt cx="0" cy="0"/>
        </a:xfrm>
      </p:grpSpPr>
      <p:sp>
        <p:nvSpPr>
          <p:cNvPr id="1853" name="Google Shape;1853;p32"/>
          <p:cNvSpPr txBox="1"/>
          <p:nvPr>
            <p:ph type="title"/>
          </p:nvPr>
        </p:nvSpPr>
        <p:spPr>
          <a:xfrm>
            <a:off x="274350" y="1738575"/>
            <a:ext cx="8595300" cy="133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3000">
                <a:latin typeface="Roboto"/>
                <a:ea typeface="Roboto"/>
                <a:cs typeface="Roboto"/>
                <a:sym typeface="Roboto"/>
              </a:rPr>
              <a:t>Our Mantra for Today and Beyond</a:t>
            </a:r>
            <a:endParaRPr b="1" sz="3000">
              <a:latin typeface="Roboto"/>
              <a:ea typeface="Roboto"/>
              <a:cs typeface="Roboto"/>
              <a:sym typeface="Roboto"/>
            </a:endParaRPr>
          </a:p>
          <a:p>
            <a:pPr indent="0" lvl="0" marL="0" rtl="0" algn="ctr">
              <a:lnSpc>
                <a:spcPct val="100000"/>
              </a:lnSpc>
              <a:spcBef>
                <a:spcPts val="0"/>
              </a:spcBef>
              <a:spcAft>
                <a:spcPts val="0"/>
              </a:spcAft>
              <a:buClr>
                <a:schemeClr val="dk1"/>
              </a:buClr>
              <a:buSzPts val="1100"/>
              <a:buFont typeface="Arial"/>
              <a:buNone/>
            </a:pPr>
            <a:r>
              <a:t/>
            </a:r>
            <a:endParaRPr b="1" sz="2400">
              <a:latin typeface="Roboto"/>
              <a:ea typeface="Roboto"/>
              <a:cs typeface="Roboto"/>
              <a:sym typeface="Roboto"/>
            </a:endParaRPr>
          </a:p>
          <a:p>
            <a:pPr indent="0" lvl="0" marL="0" rtl="0" algn="ctr">
              <a:lnSpc>
                <a:spcPct val="100000"/>
              </a:lnSpc>
              <a:spcBef>
                <a:spcPts val="0"/>
              </a:spcBef>
              <a:spcAft>
                <a:spcPts val="0"/>
              </a:spcAft>
              <a:buSzPts val="3000"/>
              <a:buNone/>
            </a:pPr>
            <a:r>
              <a:rPr lang="en" sz="3000">
                <a:latin typeface="Roboto"/>
                <a:ea typeface="Roboto"/>
                <a:cs typeface="Roboto"/>
                <a:sym typeface="Roboto"/>
              </a:rPr>
              <a:t>When it comes to web development…</a:t>
            </a:r>
            <a:endParaRPr sz="30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8" name="Shape 1858"/>
        <p:cNvGrpSpPr/>
        <p:nvPr/>
      </p:nvGrpSpPr>
      <p:grpSpPr>
        <a:xfrm>
          <a:off x="0" y="0"/>
          <a:ext cx="0" cy="0"/>
          <a:chOff x="0" y="0"/>
          <a:chExt cx="0" cy="0"/>
        </a:xfrm>
      </p:grpSpPr>
      <p:sp>
        <p:nvSpPr>
          <p:cNvPr id="1859" name="Google Shape;1859;p33"/>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I know nothing.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4" name="Shape 1864"/>
        <p:cNvGrpSpPr/>
        <p:nvPr/>
      </p:nvGrpSpPr>
      <p:grpSpPr>
        <a:xfrm>
          <a:off x="0" y="0"/>
          <a:ext cx="0" cy="0"/>
          <a:chOff x="0" y="0"/>
          <a:chExt cx="0" cy="0"/>
        </a:xfrm>
      </p:grpSpPr>
      <p:cxnSp>
        <p:nvCxnSpPr>
          <p:cNvPr id="1865" name="Google Shape;1865;p34"/>
          <p:cNvCxnSpPr/>
          <p:nvPr/>
        </p:nvCxnSpPr>
        <p:spPr>
          <a:xfrm rot="10800000">
            <a:off x="7858125" y="4267050"/>
            <a:ext cx="304800" cy="171600"/>
          </a:xfrm>
          <a:prstGeom prst="straightConnector1">
            <a:avLst/>
          </a:prstGeom>
          <a:noFill/>
          <a:ln cap="flat" cmpd="sng" w="9525">
            <a:solidFill>
              <a:schemeClr val="dk1"/>
            </a:solidFill>
            <a:prstDash val="solid"/>
            <a:miter lim="800000"/>
            <a:headEnd len="sm" w="sm" type="none"/>
            <a:tailEnd len="med" w="med" type="triangle"/>
          </a:ln>
        </p:spPr>
      </p:cxnSp>
      <p:sp>
        <p:nvSpPr>
          <p:cNvPr id="1866" name="Google Shape;1866;p34"/>
          <p:cNvSpPr txBox="1"/>
          <p:nvPr>
            <p:ph idx="1" type="subTitle"/>
          </p:nvPr>
        </p:nvSpPr>
        <p:spPr>
          <a:xfrm>
            <a:off x="7734300" y="4324350"/>
            <a:ext cx="15048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You.</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sp>
        <p:nvSpPr>
          <p:cNvPr id="1871" name="Google Shape;1871;p3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6" name="Shape 1876"/>
        <p:cNvGrpSpPr/>
        <p:nvPr/>
      </p:nvGrpSpPr>
      <p:grpSpPr>
        <a:xfrm>
          <a:off x="0" y="0"/>
          <a:ext cx="0" cy="0"/>
          <a:chOff x="0" y="0"/>
          <a:chExt cx="0" cy="0"/>
        </a:xfrm>
      </p:grpSpPr>
      <p:sp>
        <p:nvSpPr>
          <p:cNvPr id="1877" name="Google Shape;1877;p36"/>
          <p:cNvSpPr txBox="1"/>
          <p:nvPr>
            <p:ph type="title"/>
          </p:nvPr>
        </p:nvSpPr>
        <p:spPr>
          <a:xfrm>
            <a:off x="274350" y="1562100"/>
            <a:ext cx="8595300" cy="109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indent="0" lvl="0" marL="0" rtl="0" algn="ctr">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indent="0" lvl="0" marL="0" rtl="0" algn="ctr">
              <a:lnSpc>
                <a:spcPct val="100000"/>
              </a:lnSpc>
              <a:spcBef>
                <a:spcPts val="0"/>
              </a:spcBef>
              <a:spcAft>
                <a:spcPts val="0"/>
              </a:spcAft>
              <a:buSzPts val="3600"/>
              <a:buNone/>
            </a:pPr>
            <a:r>
              <a:rPr b="1" lang="en">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2" name="Shape 1882"/>
        <p:cNvGrpSpPr/>
        <p:nvPr/>
      </p:nvGrpSpPr>
      <p:grpSpPr>
        <a:xfrm>
          <a:off x="0" y="0"/>
          <a:ext cx="0" cy="0"/>
          <a:chOff x="0" y="0"/>
          <a:chExt cx="0" cy="0"/>
        </a:xfrm>
      </p:grpSpPr>
      <p:pic>
        <p:nvPicPr>
          <p:cNvPr id="1883" name="Google Shape;1883;p37"/>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884" name="Google Shape;188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Obstacle #1: The Great Confusion</a:t>
            </a:r>
            <a:endParaRPr/>
          </a:p>
        </p:txBody>
      </p:sp>
      <p:sp>
        <p:nvSpPr>
          <p:cNvPr id="1885" name="Google Shape;1885;p37"/>
          <p:cNvSpPr txBox="1"/>
          <p:nvPr>
            <p:ph idx="1" type="subTitle"/>
          </p:nvPr>
        </p:nvSpPr>
        <p:spPr>
          <a:xfrm>
            <a:off x="-12300" y="1085550"/>
            <a:ext cx="9144000" cy="1400400"/>
          </a:xfrm>
          <a:prstGeom prst="rect">
            <a:avLst/>
          </a:prstGeom>
          <a:noFill/>
          <a:ln>
            <a:noFill/>
          </a:ln>
        </p:spPr>
        <p:txBody>
          <a:bodyPr anchorCtr="0" anchor="t" bIns="0" lIns="457200" spcFirstLastPara="1" rIns="457200" wrap="square" tIns="91425">
            <a:noAutofit/>
          </a:bodyPr>
          <a:lstStyle/>
          <a:p>
            <a:pPr indent="0" lvl="0" marL="0" rtl="0" algn="ctr">
              <a:lnSpc>
                <a:spcPct val="100000"/>
              </a:lnSpc>
              <a:spcBef>
                <a:spcPts val="0"/>
              </a:spcBef>
              <a:spcAft>
                <a:spcPts val="0"/>
              </a:spcAft>
              <a:buSzPts val="1800"/>
              <a:buNone/>
            </a:pPr>
            <a:r>
              <a:rPr b="1" lang="en"/>
              <a:t>My code doesn't work and I don't know why.</a:t>
            </a:r>
            <a:endParaRPr b="1"/>
          </a:p>
          <a:p>
            <a:pPr indent="0" lvl="0" marL="0" rtl="0" algn="ctr">
              <a:lnSpc>
                <a:spcPct val="100000"/>
              </a:lnSpc>
              <a:spcBef>
                <a:spcPts val="0"/>
              </a:spcBef>
              <a:spcAft>
                <a:spcPts val="0"/>
              </a:spcAft>
              <a:buClr>
                <a:schemeClr val="dk1"/>
              </a:buClr>
              <a:buSzPts val="1100"/>
              <a:buFont typeface="Arial"/>
              <a:buNone/>
            </a:pPr>
            <a:r>
              <a:t/>
            </a:r>
            <a:endParaRPr b="1"/>
          </a:p>
          <a:p>
            <a:pPr indent="0" lvl="0" marL="0" rtl="0" algn="ctr">
              <a:lnSpc>
                <a:spcPct val="100000"/>
              </a:lnSpc>
              <a:spcBef>
                <a:spcPts val="0"/>
              </a:spcBef>
              <a:spcAft>
                <a:spcPts val="0"/>
              </a:spcAft>
              <a:buClr>
                <a:schemeClr val="dk1"/>
              </a:buClr>
              <a:buSzPts val="1100"/>
              <a:buFont typeface="Arial"/>
              <a:buNone/>
            </a:pPr>
            <a:r>
              <a:rPr b="1" lang="en"/>
              <a:t>My code works and I don't know why.</a:t>
            </a:r>
            <a:endParaRPr b="1"/>
          </a:p>
          <a:p>
            <a:pPr indent="0" lvl="0" marL="0" rtl="0" algn="ctr">
              <a:lnSpc>
                <a:spcPct val="100000"/>
              </a:lnSpc>
              <a:spcBef>
                <a:spcPts val="0"/>
              </a:spcBef>
              <a:spcAft>
                <a:spcPts val="0"/>
              </a:spcAft>
              <a:buSzPts val="1800"/>
              <a:buNone/>
            </a:pPr>
            <a:r>
              <a:t/>
            </a:r>
            <a:endParaRPr b="1"/>
          </a:p>
        </p:txBody>
      </p:sp>
      <p:cxnSp>
        <p:nvCxnSpPr>
          <p:cNvPr id="1886" name="Google Shape;1886;p3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cxnSp>
        <p:nvCxnSpPr>
          <p:cNvPr id="1887" name="Google Shape;1887;p37"/>
          <p:cNvCxnSpPr/>
          <p:nvPr/>
        </p:nvCxnSpPr>
        <p:spPr>
          <a:xfrm>
            <a:off x="2590350" y="1592580"/>
            <a:ext cx="39387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2" name="Shape 1892"/>
        <p:cNvGrpSpPr/>
        <p:nvPr/>
      </p:nvGrpSpPr>
      <p:grpSpPr>
        <a:xfrm>
          <a:off x="0" y="0"/>
          <a:ext cx="0" cy="0"/>
          <a:chOff x="0" y="0"/>
          <a:chExt cx="0" cy="0"/>
        </a:xfrm>
      </p:grpSpPr>
      <p:sp>
        <p:nvSpPr>
          <p:cNvPr id="1893" name="Google Shape;1893;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t>Obstacle #2: The Great Doubt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400"/>
              <a:buNone/>
            </a:pPr>
            <a:r>
              <a:t/>
            </a:r>
            <a:endParaRPr/>
          </a:p>
        </p:txBody>
      </p:sp>
      <p:pic>
        <p:nvPicPr>
          <p:cNvPr id="1894" name="Google Shape;1894;p38"/>
          <p:cNvPicPr preferRelativeResize="0"/>
          <p:nvPr/>
        </p:nvPicPr>
        <p:blipFill rotWithShape="1">
          <a:blip r:embed="rId3">
            <a:alphaModFix/>
          </a:blip>
          <a:srcRect b="0" l="0" r="0" t="0"/>
          <a:stretch/>
        </p:blipFill>
        <p:spPr>
          <a:xfrm>
            <a:off x="2173269" y="647700"/>
            <a:ext cx="6224733" cy="4154949"/>
          </a:xfrm>
          <a:prstGeom prst="rect">
            <a:avLst/>
          </a:prstGeom>
          <a:noFill/>
          <a:ln>
            <a:noFill/>
          </a:ln>
        </p:spPr>
      </p:pic>
      <p:sp>
        <p:nvSpPr>
          <p:cNvPr id="1895" name="Google Shape;1895;p38"/>
          <p:cNvSpPr txBox="1"/>
          <p:nvPr>
            <p:ph idx="1" type="subTitle"/>
          </p:nvPr>
        </p:nvSpPr>
        <p:spPr>
          <a:xfrm>
            <a:off x="695325" y="1761825"/>
            <a:ext cx="102393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2400"/>
              <a:buNone/>
            </a:pPr>
            <a:r>
              <a:rPr lang="en" sz="2400"/>
              <a:t>“Maybe I’m just dumb.”</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0" name="Shape 1900"/>
        <p:cNvGrpSpPr/>
        <p:nvPr/>
      </p:nvGrpSpPr>
      <p:grpSpPr>
        <a:xfrm>
          <a:off x="0" y="0"/>
          <a:ext cx="0" cy="0"/>
          <a:chOff x="0" y="0"/>
          <a:chExt cx="0" cy="0"/>
        </a:xfrm>
      </p:grpSpPr>
      <p:pic>
        <p:nvPicPr>
          <p:cNvPr id="1901" name="Google Shape;1901;p39"/>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902" name="Google Shape;190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Obstacle #3: The Great Distance</a:t>
            </a:r>
            <a:endParaRPr/>
          </a:p>
        </p:txBody>
      </p:sp>
      <p:cxnSp>
        <p:nvCxnSpPr>
          <p:cNvPr id="1903" name="Google Shape;1903;p3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4"/>
          <p:cNvSpPr/>
          <p:nvPr/>
        </p:nvSpPr>
        <p:spPr>
          <a:xfrm>
            <a:off x="162836" y="167563"/>
            <a:ext cx="8818313" cy="4808363"/>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grpSp>
        <p:nvGrpSpPr>
          <p:cNvPr id="1580" name="Google Shape;1580;p4"/>
          <p:cNvGrpSpPr/>
          <p:nvPr/>
        </p:nvGrpSpPr>
        <p:grpSpPr>
          <a:xfrm>
            <a:off x="708234" y="1308844"/>
            <a:ext cx="2880900" cy="1082250"/>
            <a:chOff x="-3" y="-6"/>
            <a:chExt cx="7682400" cy="2886000"/>
          </a:xfrm>
        </p:grpSpPr>
        <p:sp>
          <p:nvSpPr>
            <p:cNvPr id="1581" name="Google Shape;1581;p4"/>
            <p:cNvSpPr txBox="1"/>
            <p:nvPr/>
          </p:nvSpPr>
          <p:spPr>
            <a:xfrm>
              <a:off x="-3" y="-6"/>
              <a:ext cx="7682400" cy="28860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000000"/>
                </a:buClr>
                <a:buSzPts val="2250"/>
                <a:buFont typeface="Arial"/>
                <a:buNone/>
              </a:pPr>
              <a:r>
                <a:rPr b="1" i="0" lang="en" sz="2250" u="none" cap="none" strike="noStrike">
                  <a:solidFill>
                    <a:srgbClr val="000000"/>
                  </a:solidFill>
                  <a:latin typeface="Helvetica Neue"/>
                  <a:ea typeface="Helvetica Neue"/>
                  <a:cs typeface="Helvetica Neue"/>
                  <a:sym typeface="Helvetica Neue"/>
                </a:rPr>
                <a:t>Josh Hochman</a:t>
              </a:r>
              <a:endParaRPr b="1" i="0" sz="225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350"/>
                <a:buFont typeface="Arial"/>
                <a:buNone/>
              </a:pPr>
              <a:r>
                <a:rPr b="1" i="0" lang="en" sz="1350" u="none" cap="none" strike="noStrike">
                  <a:solidFill>
                    <a:srgbClr val="000000"/>
                  </a:solidFill>
                  <a:latin typeface="Helvetica Neue"/>
                  <a:ea typeface="Helvetica Neue"/>
                  <a:cs typeface="Helvetica Neue"/>
                  <a:sym typeface="Helvetica Neue"/>
                </a:rPr>
                <a:t>Student Success Manager (SSM)</a:t>
              </a:r>
              <a:endParaRPr b="1" i="0" sz="1350" u="none" cap="none" strike="noStrike">
                <a:solidFill>
                  <a:srgbClr val="000000"/>
                </a:solidFill>
                <a:latin typeface="Helvetica Neue"/>
                <a:ea typeface="Helvetica Neue"/>
                <a:cs typeface="Helvetica Neue"/>
                <a:sym typeface="Helvetica Neue"/>
              </a:endParaRPr>
            </a:p>
          </p:txBody>
        </p:sp>
        <p:cxnSp>
          <p:nvCxnSpPr>
            <p:cNvPr id="1582" name="Google Shape;1582;p4"/>
            <p:cNvCxnSpPr/>
            <p:nvPr/>
          </p:nvCxnSpPr>
          <p:spPr>
            <a:xfrm>
              <a:off x="81423" y="2789945"/>
              <a:ext cx="2569500" cy="0"/>
            </a:xfrm>
            <a:prstGeom prst="straightConnector1">
              <a:avLst/>
            </a:prstGeom>
            <a:noFill/>
            <a:ln cap="flat" cmpd="sng" w="50800">
              <a:solidFill>
                <a:srgbClr val="201256"/>
              </a:solidFill>
              <a:prstDash val="solid"/>
              <a:miter lim="400000"/>
              <a:headEnd len="sm" w="sm" type="none"/>
              <a:tailEnd len="sm" w="sm" type="none"/>
            </a:ln>
          </p:spPr>
        </p:cxnSp>
      </p:grpSp>
      <p:sp>
        <p:nvSpPr>
          <p:cNvPr id="1583" name="Google Shape;1583;p4"/>
          <p:cNvSpPr txBox="1"/>
          <p:nvPr/>
        </p:nvSpPr>
        <p:spPr>
          <a:xfrm>
            <a:off x="704154" y="2676272"/>
            <a:ext cx="3085800" cy="1367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Arial"/>
                <a:ea typeface="Arial"/>
                <a:cs typeface="Arial"/>
                <a:sym typeface="Arial"/>
              </a:rPr>
              <a:t>My goal is simple: help you successfully complete the program!</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Arial"/>
                <a:ea typeface="Arial"/>
                <a:cs typeface="Arial"/>
                <a:sym typeface="Arial"/>
              </a:rPr>
              <a:t>jhochman@bootcampspot.com</a:t>
            </a:r>
            <a:endParaRPr b="0" i="0" sz="112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25"/>
              <a:buFont typeface="Arial"/>
              <a:buNone/>
            </a:pPr>
            <a:r>
              <a:rPr b="0" i="0" lang="en" sz="1125" u="none" cap="none" strike="noStrike">
                <a:solidFill>
                  <a:srgbClr val="000000"/>
                </a:solidFill>
                <a:latin typeface="Arial"/>
                <a:ea typeface="Arial"/>
                <a:cs typeface="Arial"/>
                <a:sym typeface="Arial"/>
              </a:rPr>
              <a:t> </a:t>
            </a:r>
            <a:endParaRPr b="0" i="0" sz="525" u="none" cap="none" strike="noStrike">
              <a:solidFill>
                <a:srgbClr val="000000"/>
              </a:solidFill>
              <a:latin typeface="Arial"/>
              <a:ea typeface="Arial"/>
              <a:cs typeface="Arial"/>
              <a:sym typeface="Arial"/>
            </a:endParaRPr>
          </a:p>
        </p:txBody>
      </p:sp>
      <p:pic>
        <p:nvPicPr>
          <p:cNvPr id="1584" name="Google Shape;1584;p4"/>
          <p:cNvPicPr preferRelativeResize="0"/>
          <p:nvPr/>
        </p:nvPicPr>
        <p:blipFill>
          <a:blip r:embed="rId3">
            <a:alphaModFix/>
          </a:blip>
          <a:stretch>
            <a:fillRect/>
          </a:stretch>
        </p:blipFill>
        <p:spPr>
          <a:xfrm>
            <a:off x="5501975" y="216275"/>
            <a:ext cx="3418797" cy="4710946"/>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Nothing Comes Easy</a:t>
            </a:r>
            <a:endParaRPr/>
          </a:p>
        </p:txBody>
      </p:sp>
      <p:sp>
        <p:nvSpPr>
          <p:cNvPr id="1910" name="Google Shape;191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Learning to code requires two things:</a:t>
            </a:r>
            <a:endParaRPr/>
          </a:p>
        </p:txBody>
      </p:sp>
      <p:sp>
        <p:nvSpPr>
          <p:cNvPr id="1911" name="Google Shape;1911;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2" name="Google Shape;1912;p40"/>
          <p:cNvGrpSpPr/>
          <p:nvPr/>
        </p:nvGrpSpPr>
        <p:grpSpPr>
          <a:xfrm>
            <a:off x="457200" y="1378813"/>
            <a:ext cx="776889" cy="621300"/>
            <a:chOff x="457200" y="1378813"/>
            <a:chExt cx="776889" cy="621300"/>
          </a:xfrm>
        </p:grpSpPr>
        <p:sp>
          <p:nvSpPr>
            <p:cNvPr id="1913" name="Google Shape;1913;p4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914" name="Google Shape;1914;p4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5" name="Google Shape;1915;p40"/>
          <p:cNvGrpSpPr/>
          <p:nvPr/>
        </p:nvGrpSpPr>
        <p:grpSpPr>
          <a:xfrm>
            <a:off x="457200" y="2228725"/>
            <a:ext cx="776889" cy="621300"/>
            <a:chOff x="457200" y="1378813"/>
            <a:chExt cx="776889" cy="621300"/>
          </a:xfrm>
        </p:grpSpPr>
        <p:sp>
          <p:nvSpPr>
            <p:cNvPr id="1916" name="Google Shape;1916;p4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917" name="Google Shape;1917;p4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8" name="Google Shape;1918;p40"/>
          <p:cNvSpPr txBox="1"/>
          <p:nvPr>
            <p:ph idx="1" type="subTitle"/>
          </p:nvPr>
        </p:nvSpPr>
        <p:spPr>
          <a:xfrm>
            <a:off x="-12300" y="1398000"/>
            <a:ext cx="8583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800"/>
              <a:buNone/>
            </a:pPr>
            <a:r>
              <a:rPr lang="en">
                <a:latin typeface="Arial"/>
                <a:ea typeface="Arial"/>
                <a:cs typeface="Arial"/>
                <a:sym typeface="Arial"/>
              </a:rPr>
              <a:t>Persisting in the face of something that feels incredibly hard and confusing.</a:t>
            </a:r>
            <a:endParaRPr>
              <a:latin typeface="Arial"/>
              <a:ea typeface="Arial"/>
              <a:cs typeface="Arial"/>
              <a:sym typeface="Arial"/>
            </a:endParaRPr>
          </a:p>
        </p:txBody>
      </p:sp>
      <p:sp>
        <p:nvSpPr>
          <p:cNvPr id="1919" name="Google Shape;1919;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40"/>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800"/>
              <a:buNone/>
            </a:pPr>
            <a:r>
              <a:rPr lang="en" sz="1800">
                <a:latin typeface="Arial"/>
                <a:ea typeface="Arial"/>
                <a:cs typeface="Arial"/>
                <a:sym typeface="Arial"/>
              </a:rPr>
              <a:t>Maintaining the self-confidence necessary to believe that YOU CAN DO THIS.</a:t>
            </a:r>
            <a:endParaRPr sz="18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5" name="Shape 1925"/>
        <p:cNvGrpSpPr/>
        <p:nvPr/>
      </p:nvGrpSpPr>
      <p:grpSpPr>
        <a:xfrm>
          <a:off x="0" y="0"/>
          <a:ext cx="0" cy="0"/>
          <a:chOff x="0" y="0"/>
          <a:chExt cx="0" cy="0"/>
        </a:xfrm>
      </p:grpSpPr>
      <p:sp>
        <p:nvSpPr>
          <p:cNvPr id="1926" name="Google Shape;1926;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Learning Can Be Frustrating</a:t>
            </a:r>
            <a:endParaRPr/>
          </a:p>
        </p:txBody>
      </p:sp>
      <p:sp>
        <p:nvSpPr>
          <p:cNvPr id="1927" name="Google Shape;1927;p41"/>
          <p:cNvSpPr txBox="1"/>
          <p:nvPr>
            <p:ph idx="1" type="subTitle"/>
          </p:nvPr>
        </p:nvSpPr>
        <p:spPr>
          <a:xfrm>
            <a:off x="434450" y="1298100"/>
            <a:ext cx="8040900" cy="3235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You can’t tell whether you’re learning something when you’re learning it—in fact, </a:t>
            </a:r>
            <a:r>
              <a:rPr i="1" lang="en"/>
              <a:t>learning feels a lot more like frustration</a:t>
            </a:r>
            <a:r>
              <a:rPr lang="en"/>
              <a:t>.</a:t>
            </a:r>
            <a:endParaRPr/>
          </a:p>
          <a:p>
            <a:pPr indent="0" lvl="0" marL="0" rtl="0" algn="l">
              <a:lnSpc>
                <a:spcPct val="100000"/>
              </a:lnSpc>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en" sz="1200">
                <a:solidFill>
                  <a:schemeClr val="dk1"/>
                </a:solidFill>
              </a:rPr>
              <a:t>—Jeff Dickey, author of </a:t>
            </a:r>
            <a:r>
              <a:rPr i="1" lang="en" sz="1200">
                <a:solidFill>
                  <a:schemeClr val="dk1"/>
                </a:solidFill>
              </a:rPr>
              <a:t>Write Modern Web Apps </a:t>
            </a:r>
            <a:br>
              <a:rPr i="1" lang="en" sz="1200">
                <a:solidFill>
                  <a:schemeClr val="dk1"/>
                </a:solidFill>
              </a:rPr>
            </a:br>
            <a:r>
              <a:rPr i="1" lang="en" sz="1200">
                <a:solidFill>
                  <a:schemeClr val="dk1"/>
                </a:solidFill>
              </a:rPr>
              <a:t>with the MEAN Stack: Mongo, Express, AngularJS, </a:t>
            </a:r>
            <a:br>
              <a:rPr i="1" lang="en" sz="1200">
                <a:solidFill>
                  <a:schemeClr val="dk1"/>
                </a:solidFill>
              </a:rPr>
            </a:br>
            <a:r>
              <a:rPr i="1" lang="en" sz="1200">
                <a:solidFill>
                  <a:schemeClr val="dk1"/>
                </a:solidFill>
              </a:rPr>
              <a:t>and Node.JS </a:t>
            </a:r>
            <a:r>
              <a:rPr lang="en" sz="1200">
                <a:solidFill>
                  <a:schemeClr val="dk1"/>
                </a:solidFill>
              </a:rPr>
              <a:t>(Peachpit Press, 2014)</a:t>
            </a:r>
            <a:endParaRPr sz="1200">
              <a:solidFill>
                <a:schemeClr val="dk1"/>
              </a:solidFill>
            </a:endParaRPr>
          </a:p>
          <a:p>
            <a:pPr indent="0" lvl="0" marL="0" rtl="0" algn="l">
              <a:lnSpc>
                <a:spcPct val="100000"/>
              </a:lnSpc>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1200"/>
              </a:spcBef>
              <a:spcAft>
                <a:spcPts val="1200"/>
              </a:spcAft>
              <a:buSzPts val="1800"/>
              <a:buNone/>
            </a:pPr>
            <a:r>
              <a:t/>
            </a:r>
            <a:endParaRPr/>
          </a:p>
        </p:txBody>
      </p:sp>
      <p:pic>
        <p:nvPicPr>
          <p:cNvPr id="1928" name="Google Shape;1928;p41"/>
          <p:cNvPicPr preferRelativeResize="0"/>
          <p:nvPr/>
        </p:nvPicPr>
        <p:blipFill rotWithShape="1">
          <a:blip r:embed="rId3">
            <a:alphaModFix/>
          </a:blip>
          <a:srcRect b="0" l="0" r="0" t="0"/>
          <a:stretch/>
        </p:blipFill>
        <p:spPr>
          <a:xfrm>
            <a:off x="259100" y="1125575"/>
            <a:ext cx="609936" cy="533700"/>
          </a:xfrm>
          <a:prstGeom prst="rect">
            <a:avLst/>
          </a:prstGeom>
          <a:noFill/>
          <a:ln>
            <a:noFill/>
          </a:ln>
        </p:spPr>
      </p:pic>
      <p:pic>
        <p:nvPicPr>
          <p:cNvPr id="1929" name="Google Shape;1929;p41"/>
          <p:cNvPicPr preferRelativeResize="0"/>
          <p:nvPr/>
        </p:nvPicPr>
        <p:blipFill rotWithShape="1">
          <a:blip r:embed="rId3">
            <a:alphaModFix/>
          </a:blip>
          <a:srcRect b="0" l="0" r="0" t="0"/>
          <a:stretch/>
        </p:blipFill>
        <p:spPr>
          <a:xfrm rot="10800000">
            <a:off x="5325675" y="3178775"/>
            <a:ext cx="609936" cy="533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Advice for the Journey</a:t>
            </a:r>
            <a:endParaRPr/>
          </a:p>
        </p:txBody>
      </p:sp>
      <p:sp>
        <p:nvSpPr>
          <p:cNvPr id="1936" name="Google Shape;19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Throughout this course, always remember to:</a:t>
            </a:r>
            <a:endParaRPr/>
          </a:p>
        </p:txBody>
      </p:sp>
      <p:cxnSp>
        <p:nvCxnSpPr>
          <p:cNvPr id="1937" name="Google Shape;1937;p42"/>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938" name="Google Shape;1938;p42"/>
          <p:cNvCxnSpPr/>
          <p:nvPr/>
        </p:nvCxnSpPr>
        <p:spPr>
          <a:xfrm rot="10800000">
            <a:off x="5289048" y="3598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1939" name="Google Shape;1939;p42"/>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940" name="Google Shape;1940;p42"/>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42"/>
          <p:cNvSpPr/>
          <p:nvPr/>
        </p:nvSpPr>
        <p:spPr>
          <a:xfrm rot="10800000">
            <a:off x="3183490" y="1520149"/>
            <a:ext cx="2774700" cy="2774700"/>
          </a:xfrm>
          <a:prstGeom prst="blockArc">
            <a:avLst>
              <a:gd fmla="val 12622480" name="adj1"/>
              <a:gd fmla="val 19662822" name="adj2"/>
              <a:gd fmla="val 20729" name="adj3"/>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42"/>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3" name="Google Shape;1943;p42"/>
          <p:cNvGrpSpPr/>
          <p:nvPr/>
        </p:nvGrpSpPr>
        <p:grpSpPr>
          <a:xfrm rot="-7200165">
            <a:off x="3337679" y="3183707"/>
            <a:ext cx="585010" cy="585536"/>
            <a:chOff x="1967628" y="812211"/>
            <a:chExt cx="588000" cy="588000"/>
          </a:xfrm>
        </p:grpSpPr>
        <p:sp>
          <p:nvSpPr>
            <p:cNvPr id="1944" name="Google Shape;1944;p42"/>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42"/>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6" name="Google Shape;1946;p42"/>
          <p:cNvGrpSpPr/>
          <p:nvPr/>
        </p:nvGrpSpPr>
        <p:grpSpPr>
          <a:xfrm>
            <a:off x="4264097" y="1537251"/>
            <a:ext cx="585000" cy="585529"/>
            <a:chOff x="1970048" y="811613"/>
            <a:chExt cx="588000" cy="588000"/>
          </a:xfrm>
        </p:grpSpPr>
        <p:sp>
          <p:nvSpPr>
            <p:cNvPr id="1947" name="Google Shape;1947;p42"/>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42"/>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9" name="Google Shape;1949;p42"/>
          <p:cNvGrpSpPr/>
          <p:nvPr/>
        </p:nvGrpSpPr>
        <p:grpSpPr>
          <a:xfrm rot="7200165">
            <a:off x="5229932" y="3161636"/>
            <a:ext cx="585010" cy="585536"/>
            <a:chOff x="1977085" y="811649"/>
            <a:chExt cx="588000" cy="588000"/>
          </a:xfrm>
        </p:grpSpPr>
        <p:sp>
          <p:nvSpPr>
            <p:cNvPr id="1950" name="Google Shape;1950;p42"/>
            <p:cNvSpPr/>
            <p:nvPr/>
          </p:nvSpPr>
          <p:spPr>
            <a:xfrm rot="39023">
              <a:off x="1980366" y="814930"/>
              <a:ext cx="581437" cy="581437"/>
            </a:xfrm>
            <a:prstGeom prst="pie">
              <a:avLst>
                <a:gd fmla="val 6190354" name="adj1"/>
                <a:gd fmla="val 14996165" name="adj2"/>
              </a:avLst>
            </a:prstGeom>
            <a:solidFill>
              <a:srgbClr val="A9B7C0"/>
            </a:solidFill>
            <a:ln>
              <a:noFill/>
            </a:ln>
            <a:effectLst>
              <a:outerShdw blurRad="142875" rotWithShape="0" algn="bl">
                <a:srgbClr val="000000">
                  <a:alpha val="4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42"/>
            <p:cNvSpPr/>
            <p:nvPr/>
          </p:nvSpPr>
          <p:spPr>
            <a:xfrm rot="10800000">
              <a:off x="1980332" y="814963"/>
              <a:ext cx="581400" cy="581400"/>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2" name="Google Shape;1952;p42"/>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A9B7C0"/>
                </a:solidFill>
                <a:latin typeface="Roboto"/>
                <a:ea typeface="Roboto"/>
                <a:cs typeface="Roboto"/>
                <a:sym typeface="Roboto"/>
              </a:rPr>
              <a:t>03 </a:t>
            </a:r>
            <a:endParaRPr b="1" i="0" sz="1600" u="none" cap="none" strike="noStrike">
              <a:solidFill>
                <a:srgbClr val="A9B7C0"/>
              </a:solidFill>
              <a:latin typeface="Roboto"/>
              <a:ea typeface="Roboto"/>
              <a:cs typeface="Roboto"/>
              <a:sym typeface="Roboto"/>
            </a:endParaRPr>
          </a:p>
        </p:txBody>
      </p:sp>
      <p:sp>
        <p:nvSpPr>
          <p:cNvPr id="1953" name="Google Shape;1953;p42"/>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01 </a:t>
            </a:r>
            <a:endParaRPr b="1" i="0" sz="1600" u="none" cap="none" strike="noStrike">
              <a:solidFill>
                <a:srgbClr val="000000"/>
              </a:solidFill>
              <a:latin typeface="Roboto"/>
              <a:ea typeface="Roboto"/>
              <a:cs typeface="Roboto"/>
              <a:sym typeface="Roboto"/>
            </a:endParaRPr>
          </a:p>
        </p:txBody>
      </p:sp>
      <p:sp>
        <p:nvSpPr>
          <p:cNvPr id="1954" name="Google Shape;1954;p42"/>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02 </a:t>
            </a:r>
            <a:endParaRPr b="1" i="0" sz="1600" u="none" cap="none" strike="noStrike">
              <a:solidFill>
                <a:srgbClr val="FFFFFF"/>
              </a:solidFill>
              <a:latin typeface="Roboto"/>
              <a:ea typeface="Roboto"/>
              <a:cs typeface="Roboto"/>
              <a:sym typeface="Roboto"/>
            </a:endParaRPr>
          </a:p>
        </p:txBody>
      </p:sp>
      <p:sp>
        <p:nvSpPr>
          <p:cNvPr id="1955" name="Google Shape;1955;p42"/>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0" i="0" lang="en" sz="1800" u="none" cap="none" strike="noStrike">
                <a:solidFill>
                  <a:srgbClr val="A9B7C0"/>
                </a:solidFill>
                <a:latin typeface="Roboto"/>
                <a:ea typeface="Roboto"/>
                <a:cs typeface="Roboto"/>
                <a:sym typeface="Roboto"/>
              </a:rPr>
              <a:t> Trust yourself</a:t>
            </a:r>
            <a:endParaRPr b="0" i="0" sz="1800" u="none" cap="none" strike="noStrike">
              <a:solidFill>
                <a:srgbClr val="A9B7C0"/>
              </a:solidFill>
              <a:latin typeface="Roboto"/>
              <a:ea typeface="Roboto"/>
              <a:cs typeface="Roboto"/>
              <a:sym typeface="Roboto"/>
            </a:endParaRPr>
          </a:p>
        </p:txBody>
      </p:sp>
      <p:sp>
        <p:nvSpPr>
          <p:cNvPr id="1956" name="Google Shape;1956;p42"/>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0" i="0" lang="en" sz="1800" u="none" cap="none" strike="noStrike">
                <a:solidFill>
                  <a:srgbClr val="A9B7C0"/>
                </a:solidFill>
                <a:latin typeface="Roboto"/>
                <a:ea typeface="Roboto"/>
                <a:cs typeface="Roboto"/>
                <a:sym typeface="Roboto"/>
              </a:rPr>
              <a:t>Celebrate your successes</a:t>
            </a:r>
            <a:endParaRPr b="0" i="0" sz="1800" u="none" cap="none" strike="noStrike">
              <a:solidFill>
                <a:srgbClr val="A9B7C0"/>
              </a:solidFill>
              <a:latin typeface="Roboto"/>
              <a:ea typeface="Roboto"/>
              <a:cs typeface="Roboto"/>
              <a:sym typeface="Roboto"/>
            </a:endParaRPr>
          </a:p>
        </p:txBody>
      </p:sp>
      <p:sp>
        <p:nvSpPr>
          <p:cNvPr id="1957" name="Google Shape;1957;p42"/>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 Work hard!</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2" name="Shape 1962"/>
        <p:cNvGrpSpPr/>
        <p:nvPr/>
      </p:nvGrpSpPr>
      <p:grpSpPr>
        <a:xfrm>
          <a:off x="0" y="0"/>
          <a:ext cx="0" cy="0"/>
          <a:chOff x="0" y="0"/>
          <a:chExt cx="0" cy="0"/>
        </a:xfrm>
      </p:grpSpPr>
      <p:sp>
        <p:nvSpPr>
          <p:cNvPr id="1963" name="Google Shape;1963;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Advice for the Journey</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964" name="Google Shape;1964;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lnSpc>
                <a:spcPct val="100000"/>
              </a:lnSpc>
              <a:spcBef>
                <a:spcPts val="0"/>
              </a:spcBef>
              <a:spcAft>
                <a:spcPts val="0"/>
              </a:spcAft>
              <a:buSzPts val="1800"/>
              <a:buNone/>
            </a:pPr>
            <a:r>
              <a:t/>
            </a:r>
            <a:endParaRPr/>
          </a:p>
        </p:txBody>
      </p:sp>
      <p:cxnSp>
        <p:nvCxnSpPr>
          <p:cNvPr id="1965" name="Google Shape;1965;p43"/>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966" name="Google Shape;1966;p43"/>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967" name="Google Shape;1967;p43"/>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968" name="Google Shape;1968;p43"/>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43"/>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43"/>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1" name="Google Shape;1971;p43"/>
          <p:cNvGrpSpPr/>
          <p:nvPr/>
        </p:nvGrpSpPr>
        <p:grpSpPr>
          <a:xfrm rot="-7200165">
            <a:off x="3337679" y="3183707"/>
            <a:ext cx="585010" cy="585536"/>
            <a:chOff x="1967628" y="812211"/>
            <a:chExt cx="588000" cy="588000"/>
          </a:xfrm>
        </p:grpSpPr>
        <p:sp>
          <p:nvSpPr>
            <p:cNvPr id="1972" name="Google Shape;1972;p43"/>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43"/>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4" name="Google Shape;1974;p43"/>
          <p:cNvGrpSpPr/>
          <p:nvPr/>
        </p:nvGrpSpPr>
        <p:grpSpPr>
          <a:xfrm>
            <a:off x="4264097" y="1537251"/>
            <a:ext cx="585000" cy="585529"/>
            <a:chOff x="1970048" y="811613"/>
            <a:chExt cx="588000" cy="588000"/>
          </a:xfrm>
        </p:grpSpPr>
        <p:sp>
          <p:nvSpPr>
            <p:cNvPr id="1975" name="Google Shape;1975;p43"/>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43"/>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7" name="Google Shape;1977;p43"/>
          <p:cNvGrpSpPr/>
          <p:nvPr/>
        </p:nvGrpSpPr>
        <p:grpSpPr>
          <a:xfrm rot="7200165">
            <a:off x="5229932" y="3161636"/>
            <a:ext cx="585010" cy="585536"/>
            <a:chOff x="1977085" y="811649"/>
            <a:chExt cx="588000" cy="588000"/>
          </a:xfrm>
        </p:grpSpPr>
        <p:sp>
          <p:nvSpPr>
            <p:cNvPr id="1978" name="Google Shape;1978;p43"/>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43"/>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0" name="Google Shape;1980;p43"/>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A9B7C0"/>
                </a:solidFill>
                <a:latin typeface="Roboto"/>
                <a:ea typeface="Roboto"/>
                <a:cs typeface="Roboto"/>
                <a:sym typeface="Roboto"/>
              </a:rPr>
              <a:t>03 </a:t>
            </a:r>
            <a:endParaRPr b="1" i="0" sz="1600" u="none" cap="none" strike="noStrike">
              <a:solidFill>
                <a:srgbClr val="A9B7C0"/>
              </a:solidFill>
              <a:latin typeface="Roboto"/>
              <a:ea typeface="Roboto"/>
              <a:cs typeface="Roboto"/>
              <a:sym typeface="Roboto"/>
            </a:endParaRPr>
          </a:p>
        </p:txBody>
      </p:sp>
      <p:sp>
        <p:nvSpPr>
          <p:cNvPr id="1981" name="Google Shape;1981;p43"/>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01 </a:t>
            </a:r>
            <a:endParaRPr b="1" i="0" sz="1600" u="none" cap="none" strike="noStrike">
              <a:solidFill>
                <a:srgbClr val="000000"/>
              </a:solidFill>
              <a:latin typeface="Roboto"/>
              <a:ea typeface="Roboto"/>
              <a:cs typeface="Roboto"/>
              <a:sym typeface="Roboto"/>
            </a:endParaRPr>
          </a:p>
        </p:txBody>
      </p:sp>
      <p:sp>
        <p:nvSpPr>
          <p:cNvPr id="1982" name="Google Shape;1982;p43"/>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02 </a:t>
            </a:r>
            <a:endParaRPr b="1" i="0" sz="1600" u="none" cap="none" strike="noStrike">
              <a:solidFill>
                <a:srgbClr val="FFFFFF"/>
              </a:solidFill>
              <a:latin typeface="Roboto"/>
              <a:ea typeface="Roboto"/>
              <a:cs typeface="Roboto"/>
              <a:sym typeface="Roboto"/>
            </a:endParaRPr>
          </a:p>
        </p:txBody>
      </p:sp>
      <p:sp>
        <p:nvSpPr>
          <p:cNvPr id="1983" name="Google Shape;1983;p43"/>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0" i="0" lang="en" sz="1800" u="none" cap="none" strike="noStrike">
                <a:solidFill>
                  <a:srgbClr val="A9B7C0"/>
                </a:solidFill>
                <a:latin typeface="Roboto"/>
                <a:ea typeface="Roboto"/>
                <a:cs typeface="Roboto"/>
                <a:sym typeface="Roboto"/>
              </a:rPr>
              <a:t> Trust yourself</a:t>
            </a:r>
            <a:endParaRPr b="0" i="0" sz="1800" u="none" cap="none" strike="noStrike">
              <a:solidFill>
                <a:srgbClr val="A9B7C0"/>
              </a:solidFill>
              <a:latin typeface="Roboto"/>
              <a:ea typeface="Roboto"/>
              <a:cs typeface="Roboto"/>
              <a:sym typeface="Roboto"/>
            </a:endParaRPr>
          </a:p>
        </p:txBody>
      </p:sp>
      <p:sp>
        <p:nvSpPr>
          <p:cNvPr id="1984" name="Google Shape;1984;p43"/>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Celebrate your successes</a:t>
            </a:r>
            <a:endParaRPr b="0" i="0" sz="1800" u="none" cap="none" strike="noStrike">
              <a:solidFill>
                <a:srgbClr val="000000"/>
              </a:solidFill>
              <a:latin typeface="Roboto"/>
              <a:ea typeface="Roboto"/>
              <a:cs typeface="Roboto"/>
              <a:sym typeface="Roboto"/>
            </a:endParaRPr>
          </a:p>
        </p:txBody>
      </p:sp>
      <p:sp>
        <p:nvSpPr>
          <p:cNvPr id="1985" name="Google Shape;1985;p43"/>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 Work hard!</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0" name="Shape 1990"/>
        <p:cNvGrpSpPr/>
        <p:nvPr/>
      </p:nvGrpSpPr>
      <p:grpSpPr>
        <a:xfrm>
          <a:off x="0" y="0"/>
          <a:ext cx="0" cy="0"/>
          <a:chOff x="0" y="0"/>
          <a:chExt cx="0" cy="0"/>
        </a:xfrm>
      </p:grpSpPr>
      <p:sp>
        <p:nvSpPr>
          <p:cNvPr id="1991" name="Google Shape;199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Advice for the Journey</a:t>
            </a:r>
            <a:endParaRPr/>
          </a:p>
        </p:txBody>
      </p:sp>
      <p:sp>
        <p:nvSpPr>
          <p:cNvPr id="1992" name="Google Shape;199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lnSpc>
                <a:spcPct val="100000"/>
              </a:lnSpc>
              <a:spcBef>
                <a:spcPts val="0"/>
              </a:spcBef>
              <a:spcAft>
                <a:spcPts val="0"/>
              </a:spcAft>
              <a:buSzPts val="1800"/>
              <a:buNone/>
            </a:pPr>
            <a:r>
              <a:t/>
            </a:r>
            <a:endParaRPr/>
          </a:p>
        </p:txBody>
      </p:sp>
      <p:cxnSp>
        <p:nvCxnSpPr>
          <p:cNvPr id="1993" name="Google Shape;1993;p44"/>
          <p:cNvCxnSpPr/>
          <p:nvPr/>
        </p:nvCxnSpPr>
        <p:spPr>
          <a:xfrm rot="10800000">
            <a:off x="4917648" y="1693850"/>
            <a:ext cx="3603300" cy="0"/>
          </a:xfrm>
          <a:prstGeom prst="straightConnector1">
            <a:avLst/>
          </a:prstGeom>
          <a:noFill/>
          <a:ln cap="flat" cmpd="sng" w="9525">
            <a:solidFill>
              <a:srgbClr val="000000"/>
            </a:solidFill>
            <a:prstDash val="solid"/>
            <a:round/>
            <a:headEnd len="sm" w="sm" type="none"/>
            <a:tailEnd len="sm" w="sm" type="none"/>
          </a:ln>
        </p:spPr>
      </p:cxnSp>
      <p:cxnSp>
        <p:nvCxnSpPr>
          <p:cNvPr id="1994" name="Google Shape;1994;p44"/>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995" name="Google Shape;1995;p44"/>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996" name="Google Shape;1996;p44"/>
          <p:cNvSpPr/>
          <p:nvPr/>
        </p:nvSpPr>
        <p:spPr>
          <a:xfrm rot="3600185">
            <a:off x="3169983" y="1541431"/>
            <a:ext cx="2774659" cy="2774659"/>
          </a:xfrm>
          <a:prstGeom prst="blockArc">
            <a:avLst>
              <a:gd fmla="val 12622480" name="adj1"/>
              <a:gd fmla="val 19781569" name="adj2"/>
              <a:gd fmla="val 20773" name="adj3"/>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44"/>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44"/>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9" name="Google Shape;1999;p44"/>
          <p:cNvGrpSpPr/>
          <p:nvPr/>
        </p:nvGrpSpPr>
        <p:grpSpPr>
          <a:xfrm rot="-7200165">
            <a:off x="3337679" y="3183707"/>
            <a:ext cx="585010" cy="585536"/>
            <a:chOff x="1967628" y="812211"/>
            <a:chExt cx="588000" cy="588000"/>
          </a:xfrm>
        </p:grpSpPr>
        <p:sp>
          <p:nvSpPr>
            <p:cNvPr id="2000" name="Google Shape;2000;p44"/>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44"/>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2" name="Google Shape;2002;p44"/>
          <p:cNvGrpSpPr/>
          <p:nvPr/>
        </p:nvGrpSpPr>
        <p:grpSpPr>
          <a:xfrm>
            <a:off x="4264097" y="1537251"/>
            <a:ext cx="585000" cy="585529"/>
            <a:chOff x="1970048" y="811613"/>
            <a:chExt cx="588000" cy="588000"/>
          </a:xfrm>
        </p:grpSpPr>
        <p:sp>
          <p:nvSpPr>
            <p:cNvPr id="2003" name="Google Shape;2003;p44"/>
            <p:cNvSpPr/>
            <p:nvPr/>
          </p:nvSpPr>
          <p:spPr>
            <a:xfrm rot="39023">
              <a:off x="1973329" y="814894"/>
              <a:ext cx="581437" cy="581437"/>
            </a:xfrm>
            <a:prstGeom prst="pie">
              <a:avLst>
                <a:gd fmla="val 6190354" name="adj1"/>
                <a:gd fmla="val 14996165" name="adj2"/>
              </a:avLst>
            </a:prstGeom>
            <a:solidFill>
              <a:srgbClr val="4FA786"/>
            </a:solidFill>
            <a:ln>
              <a:noFill/>
            </a:ln>
            <a:effectLst>
              <a:outerShdw blurRad="142875" rotWithShape="0" algn="bl">
                <a:srgbClr val="000000">
                  <a:alpha val="4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44"/>
            <p:cNvSpPr/>
            <p:nvPr/>
          </p:nvSpPr>
          <p:spPr>
            <a:xfrm rot="10800000">
              <a:off x="1973295" y="814927"/>
              <a:ext cx="581400" cy="581400"/>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5" name="Google Shape;2005;p44"/>
          <p:cNvGrpSpPr/>
          <p:nvPr/>
        </p:nvGrpSpPr>
        <p:grpSpPr>
          <a:xfrm rot="7200165">
            <a:off x="5229932" y="3161636"/>
            <a:ext cx="585010" cy="585536"/>
            <a:chOff x="1977085" y="811649"/>
            <a:chExt cx="588000" cy="588000"/>
          </a:xfrm>
        </p:grpSpPr>
        <p:sp>
          <p:nvSpPr>
            <p:cNvPr id="2006" name="Google Shape;2006;p44"/>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235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44"/>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8" name="Google Shape;2008;p44"/>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03 </a:t>
            </a:r>
            <a:endParaRPr b="1" i="0" sz="1600" u="none" cap="none" strike="noStrike">
              <a:solidFill>
                <a:srgbClr val="FFFFFF"/>
              </a:solidFill>
              <a:latin typeface="Roboto"/>
              <a:ea typeface="Roboto"/>
              <a:cs typeface="Roboto"/>
              <a:sym typeface="Roboto"/>
            </a:endParaRPr>
          </a:p>
        </p:txBody>
      </p:sp>
      <p:sp>
        <p:nvSpPr>
          <p:cNvPr id="2009" name="Google Shape;2009;p44"/>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01 </a:t>
            </a:r>
            <a:endParaRPr b="1" i="0" sz="1600" u="none" cap="none" strike="noStrike">
              <a:solidFill>
                <a:srgbClr val="000000"/>
              </a:solidFill>
              <a:latin typeface="Roboto"/>
              <a:ea typeface="Roboto"/>
              <a:cs typeface="Roboto"/>
              <a:sym typeface="Roboto"/>
            </a:endParaRPr>
          </a:p>
        </p:txBody>
      </p:sp>
      <p:sp>
        <p:nvSpPr>
          <p:cNvPr id="2010" name="Google Shape;2010;p44"/>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02 </a:t>
            </a:r>
            <a:endParaRPr b="1" i="0" sz="1600" u="none" cap="none" strike="noStrike">
              <a:solidFill>
                <a:srgbClr val="FFFFFF"/>
              </a:solidFill>
              <a:latin typeface="Roboto"/>
              <a:ea typeface="Roboto"/>
              <a:cs typeface="Roboto"/>
              <a:sym typeface="Roboto"/>
            </a:endParaRPr>
          </a:p>
        </p:txBody>
      </p:sp>
      <p:sp>
        <p:nvSpPr>
          <p:cNvPr id="2011" name="Google Shape;2011;p44"/>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 Trust yourself</a:t>
            </a:r>
            <a:endParaRPr b="0" i="0" sz="1800" u="none" cap="none" strike="noStrike">
              <a:solidFill>
                <a:srgbClr val="000000"/>
              </a:solidFill>
              <a:latin typeface="Roboto"/>
              <a:ea typeface="Roboto"/>
              <a:cs typeface="Roboto"/>
              <a:sym typeface="Roboto"/>
            </a:endParaRPr>
          </a:p>
        </p:txBody>
      </p:sp>
      <p:sp>
        <p:nvSpPr>
          <p:cNvPr id="2012" name="Google Shape;2012;p44"/>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Celebrate your successes</a:t>
            </a:r>
            <a:endParaRPr b="0" i="0" sz="1800" u="none" cap="none" strike="noStrike">
              <a:solidFill>
                <a:srgbClr val="000000"/>
              </a:solidFill>
              <a:latin typeface="Roboto"/>
              <a:ea typeface="Roboto"/>
              <a:cs typeface="Roboto"/>
              <a:sym typeface="Roboto"/>
            </a:endParaRPr>
          </a:p>
        </p:txBody>
      </p:sp>
      <p:sp>
        <p:nvSpPr>
          <p:cNvPr id="2013" name="Google Shape;2013;p44"/>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 Work hard!</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8" name="Shape 2018"/>
        <p:cNvGrpSpPr/>
        <p:nvPr/>
      </p:nvGrpSpPr>
      <p:grpSpPr>
        <a:xfrm>
          <a:off x="0" y="0"/>
          <a:ext cx="0" cy="0"/>
          <a:chOff x="0" y="0"/>
          <a:chExt cx="0" cy="0"/>
        </a:xfrm>
      </p:grpSpPr>
      <p:pic>
        <p:nvPicPr>
          <p:cNvPr id="2019" name="Google Shape;2019;p45"/>
          <p:cNvPicPr preferRelativeResize="0"/>
          <p:nvPr/>
        </p:nvPicPr>
        <p:blipFill rotWithShape="1">
          <a:blip r:embed="rId3">
            <a:alphaModFix/>
          </a:blip>
          <a:srcRect b="0" l="0" r="0" t="0"/>
          <a:stretch/>
        </p:blipFill>
        <p:spPr>
          <a:xfrm>
            <a:off x="471550" y="1192000"/>
            <a:ext cx="5531274" cy="3573413"/>
          </a:xfrm>
          <a:prstGeom prst="rect">
            <a:avLst/>
          </a:prstGeom>
          <a:noFill/>
          <a:ln>
            <a:noFill/>
          </a:ln>
        </p:spPr>
      </p:pic>
      <p:sp>
        <p:nvSpPr>
          <p:cNvPr id="2020" name="Google Shape;202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And Remember...</a:t>
            </a:r>
            <a:endParaRPr/>
          </a:p>
        </p:txBody>
      </p:sp>
      <p:sp>
        <p:nvSpPr>
          <p:cNvPr id="2021" name="Google Shape;202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If you want to go fast, go alone. If you want to go far, go with a team.</a:t>
            </a:r>
            <a:endParaRPr/>
          </a:p>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pic>
        <p:nvPicPr>
          <p:cNvPr id="2027" name="Google Shape;2027;p46"/>
          <p:cNvPicPr preferRelativeResize="0"/>
          <p:nvPr/>
        </p:nvPicPr>
        <p:blipFill rotWithShape="1">
          <a:blip r:embed="rId3">
            <a:alphaModFix/>
          </a:blip>
          <a:srcRect b="0" l="0" r="0" t="0"/>
          <a:stretch/>
        </p:blipFill>
        <p:spPr>
          <a:xfrm>
            <a:off x="-12300" y="0"/>
            <a:ext cx="9144000" cy="5143495"/>
          </a:xfrm>
          <a:prstGeom prst="rect">
            <a:avLst/>
          </a:prstGeom>
          <a:noFill/>
          <a:ln>
            <a:noFill/>
          </a:ln>
        </p:spPr>
      </p:pic>
      <p:sp>
        <p:nvSpPr>
          <p:cNvPr id="2028" name="Google Shape;2028;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Google Fu: The Most Important Skill of All</a:t>
            </a:r>
            <a:endParaRPr/>
          </a:p>
        </p:txBody>
      </p:sp>
      <p:sp>
        <p:nvSpPr>
          <p:cNvPr id="2029" name="Google Shape;2029;p46"/>
          <p:cNvSpPr txBox="1"/>
          <p:nvPr>
            <p:ph idx="1" type="subTitle"/>
          </p:nvPr>
        </p:nvSpPr>
        <p:spPr>
          <a:xfrm>
            <a:off x="1489000" y="253722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3000"/>
              <a:buNone/>
            </a:pPr>
            <a:r>
              <a:rPr lang="en" sz="3000" u="sng">
                <a:solidFill>
                  <a:schemeClr val="hlink"/>
                </a:solidFill>
                <a:hlinkClick r:id="rId4"/>
              </a:rPr>
              <a:t>What Is Google Fu?</a:t>
            </a:r>
            <a:endParaRPr sz="3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4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4100"/>
              <a:buFont typeface="Arial"/>
              <a:buNone/>
            </a:pPr>
            <a:r>
              <a:rPr lang="en"/>
              <a:t>Course Structure</a:t>
            </a:r>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0" name="Shape 2040"/>
        <p:cNvGrpSpPr/>
        <p:nvPr/>
      </p:nvGrpSpPr>
      <p:grpSpPr>
        <a:xfrm>
          <a:off x="0" y="0"/>
          <a:ext cx="0" cy="0"/>
          <a:chOff x="0" y="0"/>
          <a:chExt cx="0" cy="0"/>
        </a:xfrm>
      </p:grpSpPr>
      <p:sp>
        <p:nvSpPr>
          <p:cNvPr id="2041" name="Google Shape;2041;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Daily Schedule</a:t>
            </a:r>
            <a:endParaRPr/>
          </a:p>
        </p:txBody>
      </p:sp>
      <p:sp>
        <p:nvSpPr>
          <p:cNvPr id="2042" name="Google Shape;2042;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In each class, we’ll cover the following:</a:t>
            </a:r>
            <a:endParaRPr/>
          </a:p>
        </p:txBody>
      </p:sp>
      <p:sp>
        <p:nvSpPr>
          <p:cNvPr id="2043" name="Google Shape;2043;p48"/>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t>Set objectives</a:t>
            </a:r>
            <a:endParaRPr/>
          </a:p>
        </p:txBody>
      </p:sp>
      <p:sp>
        <p:nvSpPr>
          <p:cNvPr id="2044" name="Google Shape;2044;p48"/>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t>Brief background lecture</a:t>
            </a:r>
            <a:endParaRPr/>
          </a:p>
        </p:txBody>
      </p:sp>
      <p:sp>
        <p:nvSpPr>
          <p:cNvPr id="2045" name="Google Shape;2045;p48"/>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t>Watch me / coding demos</a:t>
            </a:r>
            <a:endParaRPr/>
          </a:p>
        </p:txBody>
      </p:sp>
      <p:sp>
        <p:nvSpPr>
          <p:cNvPr id="2046" name="Google Shape;2046;p48"/>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t>Code discussions</a:t>
            </a:r>
            <a:endParaRPr/>
          </a:p>
        </p:txBody>
      </p:sp>
      <p:sp>
        <p:nvSpPr>
          <p:cNvPr id="2047" name="Google Shape;2047;p48"/>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t>In-class exercises</a:t>
            </a:r>
            <a:endParaRPr/>
          </a:p>
        </p:txBody>
      </p:sp>
      <p:sp>
        <p:nvSpPr>
          <p:cNvPr id="2048" name="Google Shape;2048;p48"/>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t>Project work</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3" name="Shape 2053"/>
        <p:cNvGrpSpPr/>
        <p:nvPr/>
      </p:nvGrpSpPr>
      <p:grpSpPr>
        <a:xfrm>
          <a:off x="0" y="0"/>
          <a:ext cx="0" cy="0"/>
          <a:chOff x="0" y="0"/>
          <a:chExt cx="0" cy="0"/>
        </a:xfrm>
      </p:grpSpPr>
      <p:sp>
        <p:nvSpPr>
          <p:cNvPr id="2054" name="Google Shape;2054;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Daily Schedule</a:t>
            </a:r>
            <a:endParaRPr/>
          </a:p>
        </p:txBody>
      </p:sp>
      <p:sp>
        <p:nvSpPr>
          <p:cNvPr id="2055" name="Google Shape;2055;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In each class, we’ll cover the following:</a:t>
            </a:r>
            <a:endParaRPr>
              <a:solidFill>
                <a:schemeClr val="dk1"/>
              </a:solidFill>
            </a:endParaRPr>
          </a:p>
          <a:p>
            <a:pPr indent="0" lvl="0" marL="0" rtl="0" algn="l">
              <a:lnSpc>
                <a:spcPct val="100000"/>
              </a:lnSpc>
              <a:spcBef>
                <a:spcPts val="0"/>
              </a:spcBef>
              <a:spcAft>
                <a:spcPts val="0"/>
              </a:spcAft>
              <a:buSzPts val="1800"/>
              <a:buNone/>
            </a:pPr>
            <a:r>
              <a:t/>
            </a:r>
            <a:endParaRPr/>
          </a:p>
        </p:txBody>
      </p:sp>
      <p:sp>
        <p:nvSpPr>
          <p:cNvPr id="2056" name="Google Shape;2056;p49"/>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solidFill>
                  <a:schemeClr val="dk1"/>
                </a:solidFill>
              </a:rPr>
              <a:t>Set objectives</a:t>
            </a:r>
            <a:endParaRPr/>
          </a:p>
        </p:txBody>
      </p:sp>
      <p:sp>
        <p:nvSpPr>
          <p:cNvPr id="2057" name="Google Shape;2057;p49"/>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solidFill>
                  <a:schemeClr val="dk1"/>
                </a:solidFill>
              </a:rPr>
              <a:t>Brief background lecture</a:t>
            </a:r>
            <a:endParaRPr/>
          </a:p>
        </p:txBody>
      </p:sp>
      <p:sp>
        <p:nvSpPr>
          <p:cNvPr id="2058" name="Google Shape;2058;p49"/>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rgbClr val="000000"/>
              </a:buClr>
              <a:buSzPts val="1100"/>
              <a:buFont typeface="Arial"/>
              <a:buNone/>
            </a:pPr>
            <a:r>
              <a:rPr lang="en">
                <a:solidFill>
                  <a:schemeClr val="dk1"/>
                </a:solidFill>
              </a:rPr>
              <a:t>Watch me / coding demos</a:t>
            </a:r>
            <a:endParaRPr/>
          </a:p>
        </p:txBody>
      </p:sp>
      <p:sp>
        <p:nvSpPr>
          <p:cNvPr id="2059" name="Google Shape;2059;p49"/>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solidFill>
                  <a:schemeClr val="dk1"/>
                </a:solidFill>
              </a:rPr>
              <a:t>Code discussions</a:t>
            </a:r>
            <a:endParaRPr/>
          </a:p>
        </p:txBody>
      </p:sp>
      <p:sp>
        <p:nvSpPr>
          <p:cNvPr id="2060" name="Google Shape;2060;p49"/>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solidFill>
                  <a:schemeClr val="dk1"/>
                </a:solidFill>
              </a:rPr>
              <a:t>In-class exercises</a:t>
            </a:r>
            <a:endParaRPr/>
          </a:p>
        </p:txBody>
      </p:sp>
      <p:sp>
        <p:nvSpPr>
          <p:cNvPr id="2061" name="Google Shape;2061;p49"/>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400"/>
              <a:buNone/>
            </a:pPr>
            <a:r>
              <a:rPr lang="en">
                <a:solidFill>
                  <a:schemeClr val="dk1"/>
                </a:solidFill>
              </a:rPr>
              <a:t>Project work</a:t>
            </a:r>
            <a:endParaRPr/>
          </a:p>
        </p:txBody>
      </p:sp>
      <p:sp>
        <p:nvSpPr>
          <p:cNvPr id="2062" name="Google Shape;2062;p49"/>
          <p:cNvSpPr txBox="1"/>
          <p:nvPr/>
        </p:nvSpPr>
        <p:spPr>
          <a:xfrm>
            <a:off x="5650600" y="3914350"/>
            <a:ext cx="2806200" cy="10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Roboto"/>
                <a:ea typeface="Roboto"/>
                <a:cs typeface="Roboto"/>
                <a:sym typeface="Roboto"/>
              </a:rPr>
              <a:t>This is the super important stuff—ALWAYS BE CODING!</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2063" name="Google Shape;2063;p49"/>
          <p:cNvPicPr preferRelativeResize="0"/>
          <p:nvPr/>
        </p:nvPicPr>
        <p:blipFill rotWithShape="1">
          <a:blip r:embed="rId3">
            <a:alphaModFix/>
          </a:blip>
          <a:srcRect b="0" l="0" r="0" t="0"/>
          <a:stretch/>
        </p:blipFill>
        <p:spPr>
          <a:xfrm>
            <a:off x="4783425" y="3781562"/>
            <a:ext cx="867168" cy="9643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pic>
        <p:nvPicPr>
          <p:cNvPr descr="Depositphotos_70060257_original.jpg" id="1589" name="Google Shape;1589;p5"/>
          <p:cNvPicPr preferRelativeResize="0"/>
          <p:nvPr/>
        </p:nvPicPr>
        <p:blipFill rotWithShape="1">
          <a:blip r:embed="rId3">
            <a:alphaModFix/>
          </a:blip>
          <a:srcRect b="0" l="0" r="0" t="57764"/>
          <a:stretch/>
        </p:blipFill>
        <p:spPr>
          <a:xfrm>
            <a:off x="162844" y="167569"/>
            <a:ext cx="8818312" cy="2412582"/>
          </a:xfrm>
          <a:prstGeom prst="rect">
            <a:avLst/>
          </a:prstGeom>
          <a:noFill/>
          <a:ln>
            <a:noFill/>
          </a:ln>
        </p:spPr>
      </p:pic>
      <p:sp>
        <p:nvSpPr>
          <p:cNvPr id="1590" name="Google Shape;1590;p5"/>
          <p:cNvSpPr/>
          <p:nvPr/>
        </p:nvSpPr>
        <p:spPr>
          <a:xfrm>
            <a:off x="162845" y="167567"/>
            <a:ext cx="8818313" cy="4808363"/>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sp>
        <p:nvSpPr>
          <p:cNvPr id="1591" name="Google Shape;1591;p5"/>
          <p:cNvSpPr txBox="1"/>
          <p:nvPr/>
        </p:nvSpPr>
        <p:spPr>
          <a:xfrm>
            <a:off x="2098744" y="573188"/>
            <a:ext cx="4946513" cy="73935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2250"/>
              <a:buFont typeface="Arial"/>
              <a:buNone/>
            </a:pPr>
            <a:r>
              <a:t/>
            </a:r>
            <a:endParaRPr b="1" i="0" sz="225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250"/>
              <a:buFont typeface="Arial"/>
              <a:buNone/>
            </a:pPr>
            <a:r>
              <a:rPr b="1" i="0" lang="en" sz="2250" u="none" cap="none" strike="noStrike">
                <a:solidFill>
                  <a:srgbClr val="FFFFFF"/>
                </a:solidFill>
                <a:latin typeface="Helvetica Neue"/>
                <a:ea typeface="Helvetica Neue"/>
                <a:cs typeface="Helvetica Neue"/>
                <a:sym typeface="Helvetica Neue"/>
              </a:rPr>
              <a:t>Stacy Clements</a:t>
            </a:r>
            <a:endParaRPr b="1" i="0" sz="225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250"/>
              <a:buFont typeface="Arial"/>
              <a:buNone/>
            </a:pPr>
            <a:r>
              <a:t/>
            </a:r>
            <a:endParaRPr b="1" i="0" sz="225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chemeClr val="lt1"/>
                </a:solidFill>
                <a:latin typeface="Helvetica Neue"/>
                <a:ea typeface="Helvetica Neue"/>
                <a:cs typeface="Helvetica Neue"/>
                <a:sym typeface="Helvetica Neue"/>
              </a:rPr>
              <a:t>Associate Director, Professional and Organizational Development,College of Arts and Sciences</a:t>
            </a:r>
            <a:endParaRPr b="0" i="0" sz="525" u="none" cap="none" strike="noStrike">
              <a:solidFill>
                <a:schemeClr val="lt1"/>
              </a:solidFill>
              <a:latin typeface="Arial"/>
              <a:ea typeface="Arial"/>
              <a:cs typeface="Arial"/>
              <a:sym typeface="Arial"/>
            </a:endParaRPr>
          </a:p>
        </p:txBody>
      </p:sp>
      <p:pic>
        <p:nvPicPr>
          <p:cNvPr id="1592" name="Google Shape;1592;p5"/>
          <p:cNvPicPr preferRelativeResize="0"/>
          <p:nvPr/>
        </p:nvPicPr>
        <p:blipFill rotWithShape="1">
          <a:blip r:embed="rId4">
            <a:alphaModFix/>
          </a:blip>
          <a:srcRect b="0" l="0" r="0" t="0"/>
          <a:stretch/>
        </p:blipFill>
        <p:spPr>
          <a:xfrm>
            <a:off x="3843346" y="1843092"/>
            <a:ext cx="1457310" cy="1457315"/>
          </a:xfrm>
          <a:custGeom>
            <a:rect b="b" l="l" r="r" t="t"/>
            <a:pathLst>
              <a:path extrusionOk="0" h="20595" w="19679">
                <a:moveTo>
                  <a:pt x="9839" y="0"/>
                </a:moveTo>
                <a:cubicBezTo>
                  <a:pt x="7321" y="0"/>
                  <a:pt x="4803" y="1005"/>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5"/>
                  <a:pt x="12357" y="0"/>
                  <a:pt x="9839" y="0"/>
                </a:cubicBezTo>
                <a:close/>
              </a:path>
            </a:pathLst>
          </a:custGeom>
          <a:noFill/>
          <a:ln cap="flat" cmpd="sng" w="114300">
            <a:solidFill>
              <a:srgbClr val="201256"/>
            </a:solidFill>
            <a:prstDash val="solid"/>
            <a:miter lim="400000"/>
            <a:headEnd len="sm" w="sm" type="none"/>
            <a:tailEnd len="sm" w="sm" type="none"/>
          </a:ln>
        </p:spPr>
      </p:pic>
      <p:sp>
        <p:nvSpPr>
          <p:cNvPr id="1593" name="Google Shape;1593;p5"/>
          <p:cNvSpPr txBox="1"/>
          <p:nvPr/>
        </p:nvSpPr>
        <p:spPr>
          <a:xfrm>
            <a:off x="2646450" y="3675394"/>
            <a:ext cx="3851100" cy="895613"/>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stacymc@sas.upenn.edu</a:t>
            </a:r>
            <a:endParaRPr b="0" i="0" sz="1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sp>
        <p:nvSpPr>
          <p:cNvPr id="2069" name="Google Shape;2069;p5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4100"/>
              <a:buFont typeface="Arial"/>
              <a:buNone/>
            </a:pPr>
            <a:r>
              <a:rPr lang="en"/>
              <a:t>Prework</a:t>
            </a:r>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4" name="Shape 2074"/>
        <p:cNvGrpSpPr/>
        <p:nvPr/>
      </p:nvGrpSpPr>
      <p:grpSpPr>
        <a:xfrm>
          <a:off x="0" y="0"/>
          <a:ext cx="0" cy="0"/>
          <a:chOff x="0" y="0"/>
          <a:chExt cx="0" cy="0"/>
        </a:xfrm>
      </p:grpSpPr>
      <p:sp>
        <p:nvSpPr>
          <p:cNvPr id="2075" name="Google Shape;2075;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2076" name="Google Shape;2076;p51"/>
          <p:cNvSpPr txBox="1"/>
          <p:nvPr>
            <p:ph idx="1" type="subTitle"/>
          </p:nvPr>
        </p:nvSpPr>
        <p:spPr>
          <a:xfrm>
            <a:off x="3025575" y="2206950"/>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3600"/>
              <a:buNone/>
            </a:pPr>
            <a:r>
              <a:rPr lang="en" sz="3600"/>
              <a:t>How’d it go?</a:t>
            </a:r>
            <a:endParaRPr sz="3600"/>
          </a:p>
        </p:txBody>
      </p:sp>
      <p:pic>
        <p:nvPicPr>
          <p:cNvPr id="2077" name="Google Shape;2077;p51"/>
          <p:cNvPicPr preferRelativeResize="0"/>
          <p:nvPr/>
        </p:nvPicPr>
        <p:blipFill rotWithShape="1">
          <a:blip r:embed="rId3">
            <a:alphaModFix/>
          </a:blip>
          <a:srcRect b="0" l="0" r="0" t="0"/>
          <a:stretch/>
        </p:blipFill>
        <p:spPr>
          <a:xfrm>
            <a:off x="825300" y="1471613"/>
            <a:ext cx="2200276" cy="22002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2" name="Shape 2082"/>
        <p:cNvGrpSpPr/>
        <p:nvPr/>
      </p:nvGrpSpPr>
      <p:grpSpPr>
        <a:xfrm>
          <a:off x="0" y="0"/>
          <a:ext cx="0" cy="0"/>
          <a:chOff x="0" y="0"/>
          <a:chExt cx="0" cy="0"/>
        </a:xfrm>
      </p:grpSpPr>
      <p:sp>
        <p:nvSpPr>
          <p:cNvPr id="2083" name="Google Shape;208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Software Checklist</a:t>
            </a:r>
            <a:endParaRPr/>
          </a:p>
        </p:txBody>
      </p:sp>
      <p:sp>
        <p:nvSpPr>
          <p:cNvPr id="2084" name="Google Shape;208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At this point, you should have all of these installed:</a:t>
            </a:r>
            <a:endParaRPr/>
          </a:p>
        </p:txBody>
      </p:sp>
      <p:sp>
        <p:nvSpPr>
          <p:cNvPr id="2085" name="Google Shape;2085;p52"/>
          <p:cNvSpPr txBox="1"/>
          <p:nvPr>
            <p:ph idx="3" type="body"/>
          </p:nvPr>
        </p:nvSpPr>
        <p:spPr>
          <a:xfrm>
            <a:off x="985000" y="1280150"/>
            <a:ext cx="8171400" cy="3622200"/>
          </a:xfrm>
          <a:prstGeom prst="rect">
            <a:avLst/>
          </a:prstGeom>
          <a:noFill/>
          <a:ln>
            <a:noFill/>
          </a:ln>
        </p:spPr>
        <p:txBody>
          <a:bodyPr anchorCtr="0" anchor="t" bIns="91425" lIns="0"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lang="en" sz="1800"/>
              <a:t>Slack </a:t>
            </a:r>
            <a:endParaRPr sz="1800"/>
          </a:p>
          <a:p>
            <a:pPr indent="0" lvl="0" marL="0" rtl="0" algn="l">
              <a:lnSpc>
                <a:spcPct val="140000"/>
              </a:lnSpc>
              <a:spcBef>
                <a:spcPts val="800"/>
              </a:spcBef>
              <a:spcAft>
                <a:spcPts val="0"/>
              </a:spcAft>
              <a:buClr>
                <a:schemeClr val="dk1"/>
              </a:buClr>
              <a:buSzPts val="1100"/>
              <a:buFont typeface="Arial"/>
              <a:buNone/>
            </a:pPr>
            <a:r>
              <a:rPr lang="en" sz="1800"/>
              <a:t>Visual Studio Code</a:t>
            </a:r>
            <a:endParaRPr sz="1800"/>
          </a:p>
          <a:p>
            <a:pPr indent="0" lvl="0" marL="0" rtl="0" algn="l">
              <a:lnSpc>
                <a:spcPct val="140000"/>
              </a:lnSpc>
              <a:spcBef>
                <a:spcPts val="800"/>
              </a:spcBef>
              <a:spcAft>
                <a:spcPts val="0"/>
              </a:spcAft>
              <a:buClr>
                <a:schemeClr val="dk1"/>
              </a:buClr>
              <a:buSzPts val="1100"/>
              <a:buFont typeface="Arial"/>
              <a:buNone/>
            </a:pPr>
            <a:r>
              <a:rPr lang="en" sz="1800"/>
              <a:t>Git</a:t>
            </a:r>
            <a:endParaRPr sz="1800"/>
          </a:p>
          <a:p>
            <a:pPr indent="0" lvl="0" marL="0" rtl="0" algn="l">
              <a:lnSpc>
                <a:spcPct val="140000"/>
              </a:lnSpc>
              <a:spcBef>
                <a:spcPts val="800"/>
              </a:spcBef>
              <a:spcAft>
                <a:spcPts val="0"/>
              </a:spcAft>
              <a:buClr>
                <a:schemeClr val="dk1"/>
              </a:buClr>
              <a:buSzPts val="1100"/>
              <a:buFont typeface="Arial"/>
              <a:buNone/>
            </a:pPr>
            <a:r>
              <a:rPr lang="en" sz="1800"/>
              <a:t>Git Bash (Windows) or Terminal (Mac)</a:t>
            </a:r>
            <a:endParaRPr sz="1800"/>
          </a:p>
          <a:p>
            <a:pPr indent="0" lvl="0" marL="0" rtl="0" algn="l">
              <a:lnSpc>
                <a:spcPct val="140000"/>
              </a:lnSpc>
              <a:spcBef>
                <a:spcPts val="800"/>
              </a:spcBef>
              <a:spcAft>
                <a:spcPts val="0"/>
              </a:spcAft>
              <a:buClr>
                <a:schemeClr val="dk1"/>
              </a:buClr>
              <a:buSzPts val="1100"/>
              <a:buFont typeface="Arial"/>
              <a:buNone/>
            </a:pPr>
            <a:r>
              <a:rPr lang="en" sz="1800"/>
              <a:t>Node.js</a:t>
            </a:r>
            <a:endParaRPr sz="1800"/>
          </a:p>
          <a:p>
            <a:pPr indent="0" lvl="0" marL="0" rtl="0" algn="l">
              <a:lnSpc>
                <a:spcPct val="140000"/>
              </a:lnSpc>
              <a:spcBef>
                <a:spcPts val="800"/>
              </a:spcBef>
              <a:spcAft>
                <a:spcPts val="0"/>
              </a:spcAft>
              <a:buClr>
                <a:schemeClr val="dk1"/>
              </a:buClr>
              <a:buSzPts val="1100"/>
              <a:buFont typeface="Arial"/>
              <a:buNone/>
            </a:pPr>
            <a:r>
              <a:rPr lang="en" sz="1800"/>
              <a:t>Heroku-CLI</a:t>
            </a:r>
            <a:endParaRPr sz="1800"/>
          </a:p>
          <a:p>
            <a:pPr indent="0" lvl="0" marL="0" rtl="0" algn="l">
              <a:lnSpc>
                <a:spcPct val="140000"/>
              </a:lnSpc>
              <a:spcBef>
                <a:spcPts val="800"/>
              </a:spcBef>
              <a:spcAft>
                <a:spcPts val="800"/>
              </a:spcAft>
              <a:buSzPts val="1400"/>
              <a:buNone/>
            </a:pPr>
            <a:r>
              <a:rPr lang="en" sz="1800"/>
              <a:t>Google Chrome</a:t>
            </a:r>
            <a:endParaRPr sz="1800"/>
          </a:p>
        </p:txBody>
      </p:sp>
      <p:sp>
        <p:nvSpPr>
          <p:cNvPr id="2086" name="Google Shape;2086;p52"/>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52"/>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52"/>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52"/>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52"/>
          <p:cNvSpPr/>
          <p:nvPr/>
        </p:nvSpPr>
        <p:spPr>
          <a:xfrm>
            <a:off x="572200" y="332845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52"/>
          <p:cNvSpPr/>
          <p:nvPr/>
        </p:nvSpPr>
        <p:spPr>
          <a:xfrm>
            <a:off x="572200" y="383233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52"/>
          <p:cNvSpPr/>
          <p:nvPr/>
        </p:nvSpPr>
        <p:spPr>
          <a:xfrm>
            <a:off x="572200" y="431011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7" name="Shape 2097"/>
        <p:cNvGrpSpPr/>
        <p:nvPr/>
      </p:nvGrpSpPr>
      <p:grpSpPr>
        <a:xfrm>
          <a:off x="0" y="0"/>
          <a:ext cx="0" cy="0"/>
          <a:chOff x="0" y="0"/>
          <a:chExt cx="0" cy="0"/>
        </a:xfrm>
      </p:grpSpPr>
      <p:sp>
        <p:nvSpPr>
          <p:cNvPr id="2098" name="Google Shape;2098;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Accounts Checklist</a:t>
            </a:r>
            <a:endParaRPr/>
          </a:p>
        </p:txBody>
      </p:sp>
      <p:sp>
        <p:nvSpPr>
          <p:cNvPr id="2099" name="Google Shape;2099;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You should also have accounts for:</a:t>
            </a:r>
            <a:endParaRPr/>
          </a:p>
        </p:txBody>
      </p:sp>
      <p:sp>
        <p:nvSpPr>
          <p:cNvPr id="2100" name="Google Shape;2100;p53"/>
          <p:cNvSpPr txBox="1"/>
          <p:nvPr>
            <p:ph idx="3" type="body"/>
          </p:nvPr>
        </p:nvSpPr>
        <p:spPr>
          <a:xfrm>
            <a:off x="985000" y="1280150"/>
            <a:ext cx="8171400" cy="3622200"/>
          </a:xfrm>
          <a:prstGeom prst="rect">
            <a:avLst/>
          </a:prstGeom>
          <a:noFill/>
          <a:ln>
            <a:noFill/>
          </a:ln>
        </p:spPr>
        <p:txBody>
          <a:bodyPr anchorCtr="0" anchor="t" bIns="91425" lIns="0" spcFirstLastPara="1" rIns="91425" wrap="square" tIns="91425">
            <a:noAutofit/>
          </a:bodyPr>
          <a:lstStyle/>
          <a:p>
            <a:pPr indent="0" lvl="0" marL="0" rtl="0" algn="l">
              <a:lnSpc>
                <a:spcPct val="140000"/>
              </a:lnSpc>
              <a:spcBef>
                <a:spcPts val="0"/>
              </a:spcBef>
              <a:spcAft>
                <a:spcPts val="0"/>
              </a:spcAft>
              <a:buSzPts val="1400"/>
              <a:buNone/>
            </a:pPr>
            <a:r>
              <a:rPr lang="en" sz="1800"/>
              <a:t>GitHub (with SSH Integration)</a:t>
            </a:r>
            <a:endParaRPr sz="1800"/>
          </a:p>
          <a:p>
            <a:pPr indent="0" lvl="0" marL="0" rtl="0" algn="l">
              <a:lnSpc>
                <a:spcPct val="140000"/>
              </a:lnSpc>
              <a:spcBef>
                <a:spcPts val="800"/>
              </a:spcBef>
              <a:spcAft>
                <a:spcPts val="0"/>
              </a:spcAft>
              <a:buSzPts val="1400"/>
              <a:buNone/>
            </a:pPr>
            <a:r>
              <a:rPr lang="en" sz="1800"/>
              <a:t>Heroku</a:t>
            </a:r>
            <a:endParaRPr sz="1800"/>
          </a:p>
          <a:p>
            <a:pPr indent="0" lvl="0" marL="0" rtl="0" algn="l">
              <a:lnSpc>
                <a:spcPct val="140000"/>
              </a:lnSpc>
              <a:spcBef>
                <a:spcPts val="800"/>
              </a:spcBef>
              <a:spcAft>
                <a:spcPts val="0"/>
              </a:spcAft>
              <a:buSzPts val="1400"/>
              <a:buNone/>
            </a:pPr>
            <a:r>
              <a:rPr lang="en" sz="1800"/>
              <a:t>LinkedIn</a:t>
            </a:r>
            <a:endParaRPr sz="1800"/>
          </a:p>
          <a:p>
            <a:pPr indent="0" lvl="0" marL="0" rtl="0" algn="l">
              <a:lnSpc>
                <a:spcPct val="140000"/>
              </a:lnSpc>
              <a:spcBef>
                <a:spcPts val="800"/>
              </a:spcBef>
              <a:spcAft>
                <a:spcPts val="0"/>
              </a:spcAft>
              <a:buSzPts val="1400"/>
              <a:buNone/>
            </a:pPr>
            <a:r>
              <a:rPr lang="en" sz="1800"/>
              <a:t>Stack Overflow</a:t>
            </a:r>
            <a:endParaRPr sz="1800"/>
          </a:p>
          <a:p>
            <a:pPr indent="0" lvl="0" marL="0" rtl="0" algn="l">
              <a:lnSpc>
                <a:spcPct val="140000"/>
              </a:lnSpc>
              <a:spcBef>
                <a:spcPts val="800"/>
              </a:spcBef>
              <a:spcAft>
                <a:spcPts val="800"/>
              </a:spcAft>
              <a:buSzPts val="1400"/>
              <a:buNone/>
            </a:pPr>
            <a:r>
              <a:t/>
            </a:r>
            <a:endParaRPr sz="1800"/>
          </a:p>
        </p:txBody>
      </p:sp>
      <p:sp>
        <p:nvSpPr>
          <p:cNvPr id="2101" name="Google Shape;2101;p53"/>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53"/>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53"/>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53"/>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9" name="Shape 2109"/>
        <p:cNvGrpSpPr/>
        <p:nvPr/>
      </p:nvGrpSpPr>
      <p:grpSpPr>
        <a:xfrm>
          <a:off x="0" y="0"/>
          <a:ext cx="0" cy="0"/>
          <a:chOff x="0" y="0"/>
          <a:chExt cx="0" cy="0"/>
        </a:xfrm>
      </p:grpSpPr>
      <p:sp>
        <p:nvSpPr>
          <p:cNvPr id="2110" name="Google Shape;2110;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Self-Check</a:t>
            </a:r>
            <a:endParaRPr/>
          </a:p>
        </p:txBody>
      </p:sp>
      <p:sp>
        <p:nvSpPr>
          <p:cNvPr id="2111" name="Google Shape;2111;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Let’s do some quick checks of the following:</a:t>
            </a:r>
            <a:endParaRPr/>
          </a:p>
        </p:txBody>
      </p:sp>
      <p:sp>
        <p:nvSpPr>
          <p:cNvPr id="2112" name="Google Shape;2112;p54"/>
          <p:cNvSpPr txBox="1"/>
          <p:nvPr>
            <p:ph idx="3" type="body"/>
          </p:nvPr>
        </p:nvSpPr>
        <p:spPr>
          <a:xfrm>
            <a:off x="985000" y="1280150"/>
            <a:ext cx="8159100" cy="3622200"/>
          </a:xfrm>
          <a:prstGeom prst="rect">
            <a:avLst/>
          </a:prstGeom>
          <a:noFill/>
          <a:ln>
            <a:noFill/>
          </a:ln>
        </p:spPr>
        <p:txBody>
          <a:bodyPr anchorCtr="0" anchor="t" bIns="91425" lIns="0" spcFirstLastPara="1" rIns="91425" wrap="square" tIns="91425">
            <a:noAutofit/>
          </a:bodyPr>
          <a:lstStyle/>
          <a:p>
            <a:pPr indent="0" lvl="0" marL="0" rtl="0" algn="l">
              <a:lnSpc>
                <a:spcPct val="140000"/>
              </a:lnSpc>
              <a:spcBef>
                <a:spcPts val="0"/>
              </a:spcBef>
              <a:spcAft>
                <a:spcPts val="0"/>
              </a:spcAft>
              <a:buSzPts val="1400"/>
              <a:buNone/>
            </a:pPr>
            <a:r>
              <a:rPr lang="en" sz="1800"/>
              <a:t>Visual Studio Code Check</a:t>
            </a:r>
            <a:endParaRPr sz="1800"/>
          </a:p>
          <a:p>
            <a:pPr indent="0" lvl="0" marL="0" rtl="0" algn="l">
              <a:lnSpc>
                <a:spcPct val="140000"/>
              </a:lnSpc>
              <a:spcBef>
                <a:spcPts val="800"/>
              </a:spcBef>
              <a:spcAft>
                <a:spcPts val="0"/>
              </a:spcAft>
              <a:buSzPts val="1400"/>
              <a:buNone/>
            </a:pPr>
            <a:r>
              <a:rPr lang="en" sz="1800"/>
              <a:t>Git Bash/Terminal Check</a:t>
            </a:r>
            <a:endParaRPr sz="1800"/>
          </a:p>
          <a:p>
            <a:pPr indent="0" lvl="0" marL="0" rtl="0" algn="l">
              <a:lnSpc>
                <a:spcPct val="140000"/>
              </a:lnSpc>
              <a:spcBef>
                <a:spcPts val="800"/>
              </a:spcBef>
              <a:spcAft>
                <a:spcPts val="0"/>
              </a:spcAft>
              <a:buSzPts val="1400"/>
              <a:buNone/>
            </a:pPr>
            <a:r>
              <a:rPr lang="en" sz="1800"/>
              <a:t>Node Check</a:t>
            </a:r>
            <a:endParaRPr sz="1800"/>
          </a:p>
          <a:p>
            <a:pPr indent="0" lvl="0" marL="0" rtl="0" algn="l">
              <a:lnSpc>
                <a:spcPct val="140000"/>
              </a:lnSpc>
              <a:spcBef>
                <a:spcPts val="800"/>
              </a:spcBef>
              <a:spcAft>
                <a:spcPts val="0"/>
              </a:spcAft>
              <a:buSzPts val="1400"/>
              <a:buNone/>
            </a:pPr>
            <a:r>
              <a:rPr lang="en" sz="1800"/>
              <a:t>Git Check</a:t>
            </a:r>
            <a:endParaRPr sz="1800"/>
          </a:p>
          <a:p>
            <a:pPr indent="0" lvl="0" marL="0" rtl="0" algn="l">
              <a:lnSpc>
                <a:spcPct val="140000"/>
              </a:lnSpc>
              <a:spcBef>
                <a:spcPts val="800"/>
              </a:spcBef>
              <a:spcAft>
                <a:spcPts val="0"/>
              </a:spcAft>
              <a:buSzPts val="1400"/>
              <a:buNone/>
            </a:pPr>
            <a:r>
              <a:rPr lang="en" sz="1800"/>
              <a:t>Heroku Check</a:t>
            </a:r>
            <a:endParaRPr sz="1800"/>
          </a:p>
          <a:p>
            <a:pPr indent="0" lvl="0" marL="0" rtl="0" algn="l">
              <a:lnSpc>
                <a:spcPct val="140000"/>
              </a:lnSpc>
              <a:spcBef>
                <a:spcPts val="800"/>
              </a:spcBef>
              <a:spcAft>
                <a:spcPts val="0"/>
              </a:spcAft>
              <a:buSzPts val="1400"/>
              <a:buNone/>
            </a:pPr>
            <a:r>
              <a:t/>
            </a:r>
            <a:endParaRPr sz="1800"/>
          </a:p>
          <a:p>
            <a:pPr indent="0" lvl="0" marL="0" rtl="0" algn="l">
              <a:lnSpc>
                <a:spcPct val="140000"/>
              </a:lnSpc>
              <a:spcBef>
                <a:spcPts val="800"/>
              </a:spcBef>
              <a:spcAft>
                <a:spcPts val="800"/>
              </a:spcAft>
              <a:buSzPts val="1400"/>
              <a:buNone/>
            </a:pPr>
            <a:r>
              <a:t/>
            </a:r>
            <a:endParaRPr sz="1800"/>
          </a:p>
        </p:txBody>
      </p:sp>
      <p:sp>
        <p:nvSpPr>
          <p:cNvPr id="2113" name="Google Shape;2113;p54"/>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54"/>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54"/>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54"/>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54"/>
          <p:cNvSpPr/>
          <p:nvPr/>
        </p:nvSpPr>
        <p:spPr>
          <a:xfrm>
            <a:off x="572200" y="332845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1" name="Shape 2121"/>
        <p:cNvGrpSpPr/>
        <p:nvPr/>
      </p:nvGrpSpPr>
      <p:grpSpPr>
        <a:xfrm>
          <a:off x="0" y="0"/>
          <a:ext cx="0" cy="0"/>
          <a:chOff x="0" y="0"/>
          <a:chExt cx="0" cy="0"/>
        </a:xfrm>
      </p:grpSpPr>
      <p:sp>
        <p:nvSpPr>
          <p:cNvPr id="2122" name="Google Shape;2122;p5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The Modern Web</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7" name="Shape 2127"/>
        <p:cNvGrpSpPr/>
        <p:nvPr/>
      </p:nvGrpSpPr>
      <p:grpSpPr>
        <a:xfrm>
          <a:off x="0" y="0"/>
          <a:ext cx="0" cy="0"/>
          <a:chOff x="0" y="0"/>
          <a:chExt cx="0" cy="0"/>
        </a:xfrm>
      </p:grpSpPr>
      <p:sp>
        <p:nvSpPr>
          <p:cNvPr id="2128" name="Google Shape;2128;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What Exactly Is Full-Stack Development?</a:t>
            </a:r>
            <a:endParaRPr/>
          </a:p>
        </p:txBody>
      </p:sp>
      <p:pic>
        <p:nvPicPr>
          <p:cNvPr id="2129" name="Google Shape;2129;p56"/>
          <p:cNvPicPr preferRelativeResize="0"/>
          <p:nvPr/>
        </p:nvPicPr>
        <p:blipFill rotWithShape="1">
          <a:blip r:embed="rId3">
            <a:alphaModFix/>
          </a:blip>
          <a:srcRect b="0" l="0" r="0" t="0"/>
          <a:stretch/>
        </p:blipFill>
        <p:spPr>
          <a:xfrm>
            <a:off x="457200" y="686100"/>
            <a:ext cx="8134225" cy="40781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pic>
        <p:nvPicPr>
          <p:cNvPr id="2135" name="Google Shape;2135;p57"/>
          <p:cNvPicPr preferRelativeResize="0"/>
          <p:nvPr/>
        </p:nvPicPr>
        <p:blipFill rotWithShape="1">
          <a:blip r:embed="rId3">
            <a:alphaModFix/>
          </a:blip>
          <a:srcRect b="0" l="0" r="0" t="0"/>
          <a:stretch/>
        </p:blipFill>
        <p:spPr>
          <a:xfrm>
            <a:off x="0" y="0"/>
            <a:ext cx="9144000" cy="5143497"/>
          </a:xfrm>
          <a:prstGeom prst="rect">
            <a:avLst/>
          </a:prstGeom>
          <a:noFill/>
          <a:ln>
            <a:noFill/>
          </a:ln>
        </p:spPr>
      </p:pic>
      <p:sp>
        <p:nvSpPr>
          <p:cNvPr id="2136" name="Google Shape;2136;p57"/>
          <p:cNvSpPr/>
          <p:nvPr/>
        </p:nvSpPr>
        <p:spPr>
          <a:xfrm>
            <a:off x="271500" y="457200"/>
            <a:ext cx="8601000" cy="533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57"/>
          <p:cNvSpPr txBox="1"/>
          <p:nvPr>
            <p:ph type="title"/>
          </p:nvPr>
        </p:nvSpPr>
        <p:spPr>
          <a:xfrm>
            <a:off x="-12300" y="361725"/>
            <a:ext cx="86895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The “Magic” of YouTube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1" name="Shape 2141"/>
        <p:cNvGrpSpPr/>
        <p:nvPr/>
      </p:nvGrpSpPr>
      <p:grpSpPr>
        <a:xfrm>
          <a:off x="0" y="0"/>
          <a:ext cx="0" cy="0"/>
          <a:chOff x="0" y="0"/>
          <a:chExt cx="0" cy="0"/>
        </a:xfrm>
      </p:grpSpPr>
      <p:cxnSp>
        <p:nvCxnSpPr>
          <p:cNvPr id="2142" name="Google Shape;2142;p58"/>
          <p:cNvCxnSpPr/>
          <p:nvPr/>
        </p:nvCxnSpPr>
        <p:spPr>
          <a:xfrm>
            <a:off x="301275" y="2703362"/>
            <a:ext cx="8507100" cy="0"/>
          </a:xfrm>
          <a:prstGeom prst="straightConnector1">
            <a:avLst/>
          </a:prstGeom>
          <a:noFill/>
          <a:ln cap="flat" cmpd="sng" w="9525">
            <a:solidFill>
              <a:schemeClr val="dk2"/>
            </a:solidFill>
            <a:prstDash val="dash"/>
            <a:round/>
            <a:headEnd len="sm" w="sm" type="none"/>
            <a:tailEnd len="sm" w="sm" type="none"/>
          </a:ln>
        </p:spPr>
      </p:cxnSp>
      <p:sp>
        <p:nvSpPr>
          <p:cNvPr id="2143" name="Google Shape;2143;p58"/>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User requests a </a:t>
            </a:r>
            <a:br>
              <a:rPr b="0" i="0" lang="en" sz="900" u="none" cap="none" strike="noStrike">
                <a:solidFill>
                  <a:schemeClr val="dk1"/>
                </a:solidFill>
                <a:latin typeface="Roboto Medium"/>
                <a:ea typeface="Roboto Medium"/>
                <a:cs typeface="Roboto Medium"/>
                <a:sym typeface="Roboto Medium"/>
              </a:rPr>
            </a:br>
            <a:r>
              <a:rPr b="0" i="0" lang="en" sz="900" u="none" cap="none" strike="noStrike">
                <a:solidFill>
                  <a:schemeClr val="dk1"/>
                </a:solidFill>
                <a:latin typeface="Roboto Medium"/>
                <a:ea typeface="Roboto Medium"/>
                <a:cs typeface="Roboto Medium"/>
                <a:sym typeface="Roboto Medium"/>
              </a:rPr>
              <a:t>webpage</a:t>
            </a:r>
            <a:endParaRPr b="0" i="0" sz="900" u="none" cap="none" strike="noStrike">
              <a:solidFill>
                <a:srgbClr val="000000"/>
              </a:solidFill>
              <a:latin typeface="Roboto Medium"/>
              <a:ea typeface="Roboto Medium"/>
              <a:cs typeface="Roboto Medium"/>
              <a:sym typeface="Roboto Medium"/>
            </a:endParaRPr>
          </a:p>
        </p:txBody>
      </p:sp>
      <p:grpSp>
        <p:nvGrpSpPr>
          <p:cNvPr id="2144" name="Google Shape;2144;p58"/>
          <p:cNvGrpSpPr/>
          <p:nvPr/>
        </p:nvGrpSpPr>
        <p:grpSpPr>
          <a:xfrm flipH="1" rot="5400000">
            <a:off x="2273367" y="1459659"/>
            <a:ext cx="235523" cy="740333"/>
            <a:chOff x="5698139" y="2180119"/>
            <a:chExt cx="260997" cy="820404"/>
          </a:xfrm>
        </p:grpSpPr>
        <p:sp>
          <p:nvSpPr>
            <p:cNvPr id="2145" name="Google Shape;2145;p5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46" name="Google Shape;2146;p5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7" name="Google Shape;2147;p58"/>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48" name="Google Shape;2148;p58"/>
          <p:cNvGrpSpPr/>
          <p:nvPr/>
        </p:nvGrpSpPr>
        <p:grpSpPr>
          <a:xfrm rot="-5400000">
            <a:off x="2410431" y="995847"/>
            <a:ext cx="235523" cy="740333"/>
            <a:chOff x="5698139" y="2180119"/>
            <a:chExt cx="260997" cy="820404"/>
          </a:xfrm>
        </p:grpSpPr>
        <p:sp>
          <p:nvSpPr>
            <p:cNvPr id="2149" name="Google Shape;2149;p5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50" name="Google Shape;2150;p5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1" name="Google Shape;2151;p58"/>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Browser shows webpage to user</a:t>
            </a:r>
            <a:endParaRPr b="0" i="0" sz="900" u="none" cap="none" strike="noStrike">
              <a:solidFill>
                <a:srgbClr val="000000"/>
              </a:solidFill>
              <a:latin typeface="Roboto Medium"/>
              <a:ea typeface="Roboto Medium"/>
              <a:cs typeface="Roboto Medium"/>
              <a:sym typeface="Roboto Medium"/>
            </a:endParaRPr>
          </a:p>
        </p:txBody>
      </p:sp>
      <p:grpSp>
        <p:nvGrpSpPr>
          <p:cNvPr id="2152" name="Google Shape;2152;p58"/>
          <p:cNvGrpSpPr/>
          <p:nvPr/>
        </p:nvGrpSpPr>
        <p:grpSpPr>
          <a:xfrm rot="-5400000">
            <a:off x="3992138" y="995847"/>
            <a:ext cx="235523" cy="740333"/>
            <a:chOff x="5698139" y="2180119"/>
            <a:chExt cx="260997" cy="820404"/>
          </a:xfrm>
        </p:grpSpPr>
        <p:sp>
          <p:nvSpPr>
            <p:cNvPr id="2153" name="Google Shape;2153;p5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54" name="Google Shape;2154;p5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5" name="Google Shape;2155;p58"/>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t" bIns="91425" lIns="91425" spcFirstLastPara="1" rIns="91425" wrap="square" tIns="27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Web browser </a:t>
            </a:r>
            <a:endParaRPr b="0" i="0" sz="900" u="none" cap="none" strike="noStrike">
              <a:solidFill>
                <a:schemeClr val="dk1"/>
              </a:solidFill>
              <a:latin typeface="Roboto Medium"/>
              <a:ea typeface="Roboto Medium"/>
              <a:cs typeface="Roboto Medium"/>
              <a:sym typeface="Roboto Medium"/>
            </a:endParaRPr>
          </a:p>
        </p:txBody>
      </p:sp>
      <p:grpSp>
        <p:nvGrpSpPr>
          <p:cNvPr id="2156" name="Google Shape;2156;p58"/>
          <p:cNvGrpSpPr/>
          <p:nvPr/>
        </p:nvGrpSpPr>
        <p:grpSpPr>
          <a:xfrm rot="-2166903">
            <a:off x="5532806" y="1495590"/>
            <a:ext cx="235753" cy="848372"/>
            <a:chOff x="5698139" y="2180119"/>
            <a:chExt cx="260997" cy="820404"/>
          </a:xfrm>
        </p:grpSpPr>
        <p:sp>
          <p:nvSpPr>
            <p:cNvPr id="2157" name="Google Shape;2157;p5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58" name="Google Shape;2158;p5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9" name="Google Shape;2159;p58"/>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Express sends HTML back to browser </a:t>
            </a:r>
            <a:endParaRPr b="0" i="0" sz="900" u="none" cap="none" strike="noStrike">
              <a:solidFill>
                <a:schemeClr val="dk1"/>
              </a:solidFill>
              <a:latin typeface="Roboto Medium"/>
              <a:ea typeface="Roboto Medium"/>
              <a:cs typeface="Roboto Medium"/>
              <a:sym typeface="Roboto Medium"/>
            </a:endParaRPr>
          </a:p>
        </p:txBody>
      </p:sp>
      <p:grpSp>
        <p:nvGrpSpPr>
          <p:cNvPr id="2160" name="Google Shape;2160;p58"/>
          <p:cNvGrpSpPr/>
          <p:nvPr/>
        </p:nvGrpSpPr>
        <p:grpSpPr>
          <a:xfrm>
            <a:off x="5918761" y="2410431"/>
            <a:ext cx="235523" cy="740333"/>
            <a:chOff x="5698139" y="2180119"/>
            <a:chExt cx="260997" cy="820404"/>
          </a:xfrm>
        </p:grpSpPr>
        <p:sp>
          <p:nvSpPr>
            <p:cNvPr id="2161" name="Google Shape;2161;p5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62" name="Google Shape;2162;p5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3" name="Google Shape;2163;p58"/>
          <p:cNvGrpSpPr/>
          <p:nvPr/>
        </p:nvGrpSpPr>
        <p:grpSpPr>
          <a:xfrm rot="5400000">
            <a:off x="5510825" y="3740186"/>
            <a:ext cx="581914" cy="235524"/>
            <a:chOff x="1782310" y="2784872"/>
            <a:chExt cx="820405" cy="260998"/>
          </a:xfrm>
        </p:grpSpPr>
        <p:sp>
          <p:nvSpPr>
            <p:cNvPr id="2164" name="Google Shape;2164;p5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65" name="Google Shape;2165;p5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6" name="Google Shape;2166;p58"/>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Handlebars </a:t>
            </a:r>
            <a:br>
              <a:rPr b="0" i="0" lang="en" sz="900" u="none" cap="none" strike="noStrike">
                <a:solidFill>
                  <a:schemeClr val="dk1"/>
                </a:solidFill>
                <a:latin typeface="Roboto Medium"/>
                <a:ea typeface="Roboto Medium"/>
                <a:cs typeface="Roboto Medium"/>
                <a:sym typeface="Roboto Medium"/>
              </a:rPr>
            </a:br>
            <a:r>
              <a:rPr b="0" i="0" lang="en" sz="900" u="none" cap="none" strike="noStrike">
                <a:solidFill>
                  <a:schemeClr val="dk1"/>
                </a:solidFill>
                <a:latin typeface="Roboto Medium"/>
                <a:ea typeface="Roboto Medium"/>
                <a:cs typeface="Roboto Medium"/>
                <a:sym typeface="Roboto Medium"/>
              </a:rPr>
              <a:t>renders HTML</a:t>
            </a:r>
            <a:endParaRPr b="0" i="0" sz="900" u="none" cap="none" strike="noStrike">
              <a:solidFill>
                <a:schemeClr val="dk1"/>
              </a:solidFill>
              <a:latin typeface="Roboto Medium"/>
              <a:ea typeface="Roboto Medium"/>
              <a:cs typeface="Roboto Medium"/>
              <a:sym typeface="Roboto Medium"/>
            </a:endParaRPr>
          </a:p>
        </p:txBody>
      </p:sp>
      <p:grpSp>
        <p:nvGrpSpPr>
          <p:cNvPr id="2167" name="Google Shape;2167;p58"/>
          <p:cNvGrpSpPr/>
          <p:nvPr/>
        </p:nvGrpSpPr>
        <p:grpSpPr>
          <a:xfrm rot="5400000">
            <a:off x="5510825" y="4309974"/>
            <a:ext cx="581914" cy="235524"/>
            <a:chOff x="1782310" y="2784872"/>
            <a:chExt cx="820405" cy="260998"/>
          </a:xfrm>
        </p:grpSpPr>
        <p:sp>
          <p:nvSpPr>
            <p:cNvPr id="2168" name="Google Shape;2168;p5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69" name="Google Shape;2169;p5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0" name="Google Shape;2170;p58"/>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b" bIns="27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Handlebars</a:t>
            </a:r>
            <a:endParaRPr b="0" i="0" sz="900" u="none" cap="none" strike="noStrike">
              <a:solidFill>
                <a:schemeClr val="dk1"/>
              </a:solidFill>
              <a:latin typeface="Roboto Medium"/>
              <a:ea typeface="Roboto Medium"/>
              <a:cs typeface="Roboto Medium"/>
              <a:sym typeface="Roboto Medium"/>
            </a:endParaRPr>
          </a:p>
        </p:txBody>
      </p:sp>
      <p:grpSp>
        <p:nvGrpSpPr>
          <p:cNvPr id="2171" name="Google Shape;2171;p58"/>
          <p:cNvGrpSpPr/>
          <p:nvPr/>
        </p:nvGrpSpPr>
        <p:grpSpPr>
          <a:xfrm flipH="1" rot="5400000">
            <a:off x="5052607" y="4103129"/>
            <a:ext cx="581914" cy="235524"/>
            <a:chOff x="1782310" y="2784872"/>
            <a:chExt cx="820405" cy="260998"/>
          </a:xfrm>
        </p:grpSpPr>
        <p:sp>
          <p:nvSpPr>
            <p:cNvPr id="2172" name="Google Shape;2172;p5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73" name="Google Shape;2173;p5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4" name="Google Shape;2174;p58"/>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Node passes data </a:t>
            </a:r>
            <a:br>
              <a:rPr b="0" i="0" lang="en" sz="900" u="none" cap="none" strike="noStrike">
                <a:solidFill>
                  <a:schemeClr val="dk1"/>
                </a:solidFill>
                <a:latin typeface="Roboto Medium"/>
                <a:ea typeface="Roboto Medium"/>
                <a:cs typeface="Roboto Medium"/>
                <a:sym typeface="Roboto Medium"/>
              </a:rPr>
            </a:br>
            <a:r>
              <a:rPr b="0" i="0" lang="en" sz="900" u="none" cap="none" strike="noStrike">
                <a:solidFill>
                  <a:schemeClr val="dk1"/>
                </a:solidFill>
                <a:latin typeface="Roboto Medium"/>
                <a:ea typeface="Roboto Medium"/>
                <a:cs typeface="Roboto Medium"/>
                <a:sym typeface="Roboto Medium"/>
              </a:rPr>
              <a:t>to Handlebars </a:t>
            </a:r>
            <a:endParaRPr b="0" i="0" sz="900" u="none" cap="none" strike="noStrike">
              <a:solidFill>
                <a:schemeClr val="dk1"/>
              </a:solidFill>
              <a:latin typeface="Roboto Medium"/>
              <a:ea typeface="Roboto Medium"/>
              <a:cs typeface="Roboto Medium"/>
              <a:sym typeface="Roboto Medium"/>
            </a:endParaRPr>
          </a:p>
        </p:txBody>
      </p:sp>
      <p:grpSp>
        <p:nvGrpSpPr>
          <p:cNvPr id="2175" name="Google Shape;2175;p58"/>
          <p:cNvGrpSpPr/>
          <p:nvPr/>
        </p:nvGrpSpPr>
        <p:grpSpPr>
          <a:xfrm flipH="1" rot="5400000">
            <a:off x="4901454" y="3497321"/>
            <a:ext cx="740334" cy="235524"/>
            <a:chOff x="1782310" y="2784872"/>
            <a:chExt cx="820405" cy="260998"/>
          </a:xfrm>
        </p:grpSpPr>
        <p:sp>
          <p:nvSpPr>
            <p:cNvPr id="2176" name="Google Shape;2176;p5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77" name="Google Shape;2177;p5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58"/>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oboto Medium"/>
                <a:ea typeface="Roboto Medium"/>
                <a:cs typeface="Roboto Medium"/>
                <a:sym typeface="Roboto Medium"/>
              </a:rPr>
              <a:t>Node.js     Express.js</a:t>
            </a:r>
            <a:endParaRPr b="0" i="0" sz="1400" u="none" cap="none" strike="noStrike">
              <a:solidFill>
                <a:schemeClr val="dk1"/>
              </a:solidFill>
              <a:latin typeface="Roboto Medium"/>
              <a:ea typeface="Roboto Medium"/>
              <a:cs typeface="Roboto Medium"/>
              <a:sym typeface="Roboto Medium"/>
            </a:endParaRPr>
          </a:p>
        </p:txBody>
      </p:sp>
      <p:grpSp>
        <p:nvGrpSpPr>
          <p:cNvPr id="2179" name="Google Shape;2179;p58"/>
          <p:cNvGrpSpPr/>
          <p:nvPr/>
        </p:nvGrpSpPr>
        <p:grpSpPr>
          <a:xfrm flipH="1">
            <a:off x="3531810" y="3426505"/>
            <a:ext cx="740334" cy="235524"/>
            <a:chOff x="1782310" y="2784872"/>
            <a:chExt cx="820405" cy="260998"/>
          </a:xfrm>
        </p:grpSpPr>
        <p:sp>
          <p:nvSpPr>
            <p:cNvPr id="2180" name="Google Shape;2180;p5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81" name="Google Shape;2181;p5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2" name="Google Shape;2182;p58"/>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MySQL returns rows</a:t>
            </a:r>
            <a:endParaRPr b="0" i="0" sz="900" u="none" cap="none" strike="noStrike">
              <a:solidFill>
                <a:schemeClr val="dk1"/>
              </a:solidFill>
              <a:latin typeface="Roboto Medium"/>
              <a:ea typeface="Roboto Medium"/>
              <a:cs typeface="Roboto Medium"/>
              <a:sym typeface="Roboto Medium"/>
            </a:endParaRPr>
          </a:p>
        </p:txBody>
      </p:sp>
      <p:grpSp>
        <p:nvGrpSpPr>
          <p:cNvPr id="2183" name="Google Shape;2183;p58"/>
          <p:cNvGrpSpPr/>
          <p:nvPr/>
        </p:nvGrpSpPr>
        <p:grpSpPr>
          <a:xfrm flipH="1">
            <a:off x="1909806" y="3436726"/>
            <a:ext cx="740334" cy="235524"/>
            <a:chOff x="1782310" y="2784872"/>
            <a:chExt cx="820405" cy="260998"/>
          </a:xfrm>
        </p:grpSpPr>
        <p:sp>
          <p:nvSpPr>
            <p:cNvPr id="2184" name="Google Shape;2184;p5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85" name="Google Shape;2185;p5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6" name="Google Shape;2186;p58"/>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t" bIns="91425" lIns="91425" spcFirstLastPara="1" rIns="91425" wrap="square" tIns="365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MySQL database</a:t>
            </a:r>
            <a:endParaRPr b="0" i="0" sz="900" u="none" cap="none" strike="noStrike">
              <a:solidFill>
                <a:schemeClr val="dk1"/>
              </a:solidFill>
              <a:latin typeface="Roboto Medium"/>
              <a:ea typeface="Roboto Medium"/>
              <a:cs typeface="Roboto Medium"/>
              <a:sym typeface="Roboto Medium"/>
            </a:endParaRPr>
          </a:p>
        </p:txBody>
      </p:sp>
      <p:grpSp>
        <p:nvGrpSpPr>
          <p:cNvPr id="2187" name="Google Shape;2187;p58"/>
          <p:cNvGrpSpPr/>
          <p:nvPr/>
        </p:nvGrpSpPr>
        <p:grpSpPr>
          <a:xfrm>
            <a:off x="2201077" y="2972913"/>
            <a:ext cx="740334" cy="235524"/>
            <a:chOff x="1782310" y="2784872"/>
            <a:chExt cx="820405" cy="260998"/>
          </a:xfrm>
        </p:grpSpPr>
        <p:sp>
          <p:nvSpPr>
            <p:cNvPr id="2188" name="Google Shape;2188;p5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89" name="Google Shape;2189;p5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0" name="Google Shape;2190;p58"/>
          <p:cNvGrpSpPr/>
          <p:nvPr/>
        </p:nvGrpSpPr>
        <p:grpSpPr>
          <a:xfrm rot="8633097">
            <a:off x="5379141" y="2321439"/>
            <a:ext cx="235753" cy="848372"/>
            <a:chOff x="5698139" y="2180119"/>
            <a:chExt cx="260997" cy="820404"/>
          </a:xfrm>
        </p:grpSpPr>
        <p:sp>
          <p:nvSpPr>
            <p:cNvPr id="2191" name="Google Shape;2191;p5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92" name="Google Shape;2192;p5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3" name="Google Shape;2193;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2400"/>
              <a:buFont typeface="Arial"/>
              <a:buNone/>
            </a:pPr>
            <a:r>
              <a:rPr lang="en"/>
              <a:t>Full-Stack Development</a:t>
            </a:r>
            <a:endParaRPr/>
          </a:p>
          <a:p>
            <a:pPr indent="0" lvl="0" marL="0" rtl="0" algn="l">
              <a:lnSpc>
                <a:spcPct val="100000"/>
              </a:lnSpc>
              <a:spcBef>
                <a:spcPts val="0"/>
              </a:spcBef>
              <a:spcAft>
                <a:spcPts val="0"/>
              </a:spcAft>
              <a:buSzPts val="2400"/>
              <a:buNone/>
            </a:pPr>
            <a:r>
              <a:t/>
            </a:r>
            <a:endParaRPr/>
          </a:p>
        </p:txBody>
      </p:sp>
      <p:pic>
        <p:nvPicPr>
          <p:cNvPr id="2194" name="Google Shape;2194;p58"/>
          <p:cNvPicPr preferRelativeResize="0"/>
          <p:nvPr/>
        </p:nvPicPr>
        <p:blipFill rotWithShape="1">
          <a:blip r:embed="rId3">
            <a:alphaModFix/>
          </a:blip>
          <a:srcRect b="0" l="0" r="0" t="0"/>
          <a:stretch/>
        </p:blipFill>
        <p:spPr>
          <a:xfrm>
            <a:off x="1361305" y="3098413"/>
            <a:ext cx="671003" cy="649501"/>
          </a:xfrm>
          <a:prstGeom prst="rect">
            <a:avLst/>
          </a:prstGeom>
          <a:noFill/>
          <a:ln>
            <a:noFill/>
          </a:ln>
        </p:spPr>
      </p:pic>
      <p:sp>
        <p:nvSpPr>
          <p:cNvPr id="2195" name="Google Shape;2195;p58"/>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Node sends SQL</a:t>
            </a:r>
            <a:endParaRPr b="0" i="0" sz="900" u="none" cap="none" strike="noStrike">
              <a:solidFill>
                <a:schemeClr val="dk1"/>
              </a:solidFill>
              <a:latin typeface="Roboto Medium"/>
              <a:ea typeface="Roboto Medium"/>
              <a:cs typeface="Roboto Medium"/>
              <a:sym typeface="Roboto Medium"/>
            </a:endParaRPr>
          </a:p>
        </p:txBody>
      </p:sp>
      <p:cxnSp>
        <p:nvCxnSpPr>
          <p:cNvPr id="2196" name="Google Shape;2196;p58"/>
          <p:cNvCxnSpPr/>
          <p:nvPr/>
        </p:nvCxnSpPr>
        <p:spPr>
          <a:xfrm>
            <a:off x="5475692" y="3072599"/>
            <a:ext cx="0" cy="487800"/>
          </a:xfrm>
          <a:prstGeom prst="straightConnector1">
            <a:avLst/>
          </a:prstGeom>
          <a:noFill/>
          <a:ln cap="flat" cmpd="sng" w="19050">
            <a:solidFill>
              <a:srgbClr val="1D1A36"/>
            </a:solidFill>
            <a:prstDash val="solid"/>
            <a:round/>
            <a:headEnd len="sm" w="sm" type="none"/>
            <a:tailEnd len="sm" w="sm" type="none"/>
          </a:ln>
        </p:spPr>
      </p:cxnSp>
      <p:sp>
        <p:nvSpPr>
          <p:cNvPr id="2197" name="Google Shape;2197;p58"/>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Browser talks to Express</a:t>
            </a:r>
            <a:endParaRPr b="0" i="0" sz="900" u="none" cap="none" strike="noStrike">
              <a:solidFill>
                <a:schemeClr val="dk1"/>
              </a:solidFill>
              <a:latin typeface="Roboto Medium"/>
              <a:ea typeface="Roboto Medium"/>
              <a:cs typeface="Roboto Medium"/>
              <a:sym typeface="Roboto Medium"/>
            </a:endParaRPr>
          </a:p>
        </p:txBody>
      </p:sp>
      <p:grpSp>
        <p:nvGrpSpPr>
          <p:cNvPr id="2198" name="Google Shape;2198;p58"/>
          <p:cNvGrpSpPr/>
          <p:nvPr/>
        </p:nvGrpSpPr>
        <p:grpSpPr>
          <a:xfrm rot="5400000">
            <a:off x="5628091" y="3621867"/>
            <a:ext cx="347031" cy="222918"/>
            <a:chOff x="1782310" y="2784872"/>
            <a:chExt cx="820405" cy="260998"/>
          </a:xfrm>
        </p:grpSpPr>
        <p:sp>
          <p:nvSpPr>
            <p:cNvPr id="2199" name="Google Shape;2199;p5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00" name="Google Shape;2200;p5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1" name="Google Shape;2201;p58"/>
          <p:cNvGrpSpPr/>
          <p:nvPr/>
        </p:nvGrpSpPr>
        <p:grpSpPr>
          <a:xfrm flipH="1" rot="5400000">
            <a:off x="3859539" y="1506185"/>
            <a:ext cx="226963" cy="603818"/>
            <a:chOff x="5698139" y="2180119"/>
            <a:chExt cx="260997" cy="820404"/>
          </a:xfrm>
        </p:grpSpPr>
        <p:sp>
          <p:nvSpPr>
            <p:cNvPr id="2202" name="Google Shape;2202;p5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03" name="Google Shape;2203;p5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4" name="Google Shape;2204;p58"/>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05" name="Google Shape;2205;p58"/>
          <p:cNvGrpSpPr/>
          <p:nvPr/>
        </p:nvGrpSpPr>
        <p:grpSpPr>
          <a:xfrm flipH="1" rot="10800000">
            <a:off x="4677424" y="1811128"/>
            <a:ext cx="226937" cy="445069"/>
            <a:chOff x="5698139" y="2180119"/>
            <a:chExt cx="260997" cy="820404"/>
          </a:xfrm>
        </p:grpSpPr>
        <p:sp>
          <p:nvSpPr>
            <p:cNvPr id="2206" name="Google Shape;2206;p58"/>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07" name="Google Shape;2207;p58"/>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8" name="Google Shape;2208;p58"/>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09" name="Google Shape;2209;p58"/>
          <p:cNvGrpSpPr/>
          <p:nvPr/>
        </p:nvGrpSpPr>
        <p:grpSpPr>
          <a:xfrm>
            <a:off x="3677249" y="2972913"/>
            <a:ext cx="740334" cy="235524"/>
            <a:chOff x="1782310" y="2784872"/>
            <a:chExt cx="820405" cy="260998"/>
          </a:xfrm>
        </p:grpSpPr>
        <p:sp>
          <p:nvSpPr>
            <p:cNvPr id="2210" name="Google Shape;2210;p58"/>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11" name="Google Shape;2211;p58"/>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2" name="Google Shape;2212;p58"/>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58"/>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FSF FLOW</a:t>
            </a:r>
            <a:endParaRPr b="0" i="0" sz="1200" u="none" cap="none" strike="noStrike">
              <a:solidFill>
                <a:srgbClr val="FFFFFF"/>
              </a:solidFill>
              <a:latin typeface="Arial"/>
              <a:ea typeface="Arial"/>
              <a:cs typeface="Arial"/>
              <a:sym typeface="Arial"/>
            </a:endParaRPr>
          </a:p>
        </p:txBody>
      </p:sp>
      <p:sp>
        <p:nvSpPr>
          <p:cNvPr id="2214" name="Google Shape;2214;p58"/>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Front end</a:t>
            </a:r>
            <a:endParaRPr b="0" i="0" sz="1200" u="none" cap="none" strike="noStrike">
              <a:solidFill>
                <a:srgbClr val="FFFFFF"/>
              </a:solidFill>
              <a:latin typeface="Arial"/>
              <a:ea typeface="Arial"/>
              <a:cs typeface="Arial"/>
              <a:sym typeface="Arial"/>
            </a:endParaRPr>
          </a:p>
        </p:txBody>
      </p:sp>
      <p:sp>
        <p:nvSpPr>
          <p:cNvPr id="2215" name="Google Shape;2215;p58"/>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Back end</a:t>
            </a:r>
            <a:endParaRPr b="0" i="0" sz="1200" u="none" cap="none" strike="noStrike">
              <a:solidFill>
                <a:srgbClr val="FFFFFF"/>
              </a:solidFill>
              <a:latin typeface="Arial"/>
              <a:ea typeface="Arial"/>
              <a:cs typeface="Arial"/>
              <a:sym typeface="Arial"/>
            </a:endParaRPr>
          </a:p>
        </p:txBody>
      </p:sp>
      <p:pic>
        <p:nvPicPr>
          <p:cNvPr id="2216" name="Google Shape;2216;p58"/>
          <p:cNvPicPr preferRelativeResize="0"/>
          <p:nvPr/>
        </p:nvPicPr>
        <p:blipFill rotWithShape="1">
          <a:blip r:embed="rId4">
            <a:alphaModFix/>
          </a:blip>
          <a:srcRect b="0" l="0" r="0" t="0"/>
          <a:stretch/>
        </p:blipFill>
        <p:spPr>
          <a:xfrm>
            <a:off x="4438475" y="1392775"/>
            <a:ext cx="687874" cy="571291"/>
          </a:xfrm>
          <a:prstGeom prst="rect">
            <a:avLst/>
          </a:prstGeom>
          <a:noFill/>
          <a:ln>
            <a:noFill/>
          </a:ln>
        </p:spPr>
      </p:pic>
      <p:pic>
        <p:nvPicPr>
          <p:cNvPr id="2217" name="Google Shape;2217;p58"/>
          <p:cNvPicPr preferRelativeResize="0"/>
          <p:nvPr/>
        </p:nvPicPr>
        <p:blipFill rotWithShape="1">
          <a:blip r:embed="rId5">
            <a:alphaModFix/>
          </a:blip>
          <a:srcRect b="0" l="0" r="0" t="0"/>
          <a:stretch/>
        </p:blipFill>
        <p:spPr>
          <a:xfrm>
            <a:off x="1212525" y="952424"/>
            <a:ext cx="945488" cy="1102852"/>
          </a:xfrm>
          <a:prstGeom prst="rect">
            <a:avLst/>
          </a:prstGeom>
          <a:noFill/>
          <a:ln>
            <a:noFill/>
          </a:ln>
        </p:spPr>
      </p:pic>
      <p:sp>
        <p:nvSpPr>
          <p:cNvPr id="2218" name="Google Shape;2218;p58"/>
          <p:cNvSpPr/>
          <p:nvPr/>
        </p:nvSpPr>
        <p:spPr>
          <a:xfrm>
            <a:off x="5919550" y="1047150"/>
            <a:ext cx="2917500" cy="966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end).</a:t>
            </a:r>
            <a:endParaRPr b="0" i="0" sz="1000" u="none" cap="none" strike="noStrike">
              <a:solidFill>
                <a:srgbClr val="FFFFFF"/>
              </a:solidFill>
              <a:latin typeface="Roboto"/>
              <a:ea typeface="Roboto"/>
              <a:cs typeface="Roboto"/>
              <a:sym typeface="Roboto"/>
            </a:endParaRPr>
          </a:p>
        </p:txBody>
      </p:sp>
      <p:pic>
        <p:nvPicPr>
          <p:cNvPr id="2219" name="Google Shape;2219;p58"/>
          <p:cNvPicPr preferRelativeResize="0"/>
          <p:nvPr/>
        </p:nvPicPr>
        <p:blipFill rotWithShape="1">
          <a:blip r:embed="rId6">
            <a:alphaModFix/>
          </a:blip>
          <a:srcRect b="0" l="0" r="0" t="0"/>
          <a:stretch/>
        </p:blipFill>
        <p:spPr>
          <a:xfrm>
            <a:off x="5434788" y="4307930"/>
            <a:ext cx="276020" cy="275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3" name="Shape 2223"/>
        <p:cNvGrpSpPr/>
        <p:nvPr/>
      </p:nvGrpSpPr>
      <p:grpSpPr>
        <a:xfrm>
          <a:off x="0" y="0"/>
          <a:ext cx="0" cy="0"/>
          <a:chOff x="0" y="0"/>
          <a:chExt cx="0" cy="0"/>
        </a:xfrm>
      </p:grpSpPr>
      <p:cxnSp>
        <p:nvCxnSpPr>
          <p:cNvPr id="2224" name="Google Shape;2224;p59"/>
          <p:cNvCxnSpPr/>
          <p:nvPr/>
        </p:nvCxnSpPr>
        <p:spPr>
          <a:xfrm>
            <a:off x="301275" y="2703362"/>
            <a:ext cx="8507100" cy="0"/>
          </a:xfrm>
          <a:prstGeom prst="straightConnector1">
            <a:avLst/>
          </a:prstGeom>
          <a:noFill/>
          <a:ln cap="flat" cmpd="sng" w="9525">
            <a:solidFill>
              <a:schemeClr val="dk2"/>
            </a:solidFill>
            <a:prstDash val="dash"/>
            <a:round/>
            <a:headEnd len="sm" w="sm" type="none"/>
            <a:tailEnd len="sm" w="sm" type="none"/>
          </a:ln>
        </p:spPr>
      </p:cxnSp>
      <p:sp>
        <p:nvSpPr>
          <p:cNvPr id="2225" name="Google Shape;2225;p59"/>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Roboto Medium"/>
                <a:ea typeface="Roboto Medium"/>
                <a:cs typeface="Roboto Medium"/>
                <a:sym typeface="Roboto Medium"/>
              </a:rPr>
              <a:t>User requests a </a:t>
            </a:r>
            <a:br>
              <a:rPr b="0" i="0" lang="en" sz="900" u="none" cap="none" strike="noStrike">
                <a:solidFill>
                  <a:schemeClr val="dk1"/>
                </a:solidFill>
                <a:latin typeface="Roboto Medium"/>
                <a:ea typeface="Roboto Medium"/>
                <a:cs typeface="Roboto Medium"/>
                <a:sym typeface="Roboto Medium"/>
              </a:rPr>
            </a:br>
            <a:r>
              <a:rPr b="0" i="0" lang="en" sz="900" u="none" cap="none" strike="noStrike">
                <a:solidFill>
                  <a:schemeClr val="dk1"/>
                </a:solidFill>
                <a:latin typeface="Roboto Medium"/>
                <a:ea typeface="Roboto Medium"/>
                <a:cs typeface="Roboto Medium"/>
                <a:sym typeface="Roboto Medium"/>
              </a:rPr>
              <a:t>web page</a:t>
            </a:r>
            <a:endParaRPr b="0" i="0" sz="900" u="none" cap="none" strike="noStrike">
              <a:solidFill>
                <a:srgbClr val="000000"/>
              </a:solidFill>
              <a:latin typeface="Roboto Medium"/>
              <a:ea typeface="Roboto Medium"/>
              <a:cs typeface="Roboto Medium"/>
              <a:sym typeface="Roboto Medium"/>
            </a:endParaRPr>
          </a:p>
        </p:txBody>
      </p:sp>
      <p:grpSp>
        <p:nvGrpSpPr>
          <p:cNvPr id="2226" name="Google Shape;2226;p59"/>
          <p:cNvGrpSpPr/>
          <p:nvPr/>
        </p:nvGrpSpPr>
        <p:grpSpPr>
          <a:xfrm flipH="1" rot="5400000">
            <a:off x="2273367" y="1459659"/>
            <a:ext cx="235523" cy="740333"/>
            <a:chOff x="5698139" y="2180119"/>
            <a:chExt cx="260997" cy="820404"/>
          </a:xfrm>
        </p:grpSpPr>
        <p:sp>
          <p:nvSpPr>
            <p:cNvPr id="2227" name="Google Shape;2227;p5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8" name="Google Shape;2228;p5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9" name="Google Shape;2229;p59"/>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0" name="Google Shape;2230;p59"/>
          <p:cNvGrpSpPr/>
          <p:nvPr/>
        </p:nvGrpSpPr>
        <p:grpSpPr>
          <a:xfrm rot="-5400000">
            <a:off x="2410431" y="995847"/>
            <a:ext cx="235523" cy="740333"/>
            <a:chOff x="5698139" y="2180119"/>
            <a:chExt cx="260997" cy="820404"/>
          </a:xfrm>
        </p:grpSpPr>
        <p:sp>
          <p:nvSpPr>
            <p:cNvPr id="2231" name="Google Shape;2231;p5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32" name="Google Shape;2232;p5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3" name="Google Shape;2233;p59"/>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Roboto Medium"/>
                <a:ea typeface="Roboto Medium"/>
                <a:cs typeface="Roboto Medium"/>
                <a:sym typeface="Roboto Medium"/>
              </a:rPr>
              <a:t>Browser shows web </a:t>
            </a:r>
            <a:br>
              <a:rPr b="0" i="0" lang="en" sz="900" u="none" cap="none" strike="noStrike">
                <a:solidFill>
                  <a:schemeClr val="dk1"/>
                </a:solidFill>
                <a:latin typeface="Roboto Medium"/>
                <a:ea typeface="Roboto Medium"/>
                <a:cs typeface="Roboto Medium"/>
                <a:sym typeface="Roboto Medium"/>
              </a:rPr>
            </a:br>
            <a:r>
              <a:rPr b="0" i="0" lang="en" sz="900" u="none" cap="none" strike="noStrike">
                <a:solidFill>
                  <a:schemeClr val="dk1"/>
                </a:solidFill>
                <a:latin typeface="Roboto Medium"/>
                <a:ea typeface="Roboto Medium"/>
                <a:cs typeface="Roboto Medium"/>
                <a:sym typeface="Roboto Medium"/>
              </a:rPr>
              <a:t>page to the user</a:t>
            </a:r>
            <a:endParaRPr b="0" i="0" sz="900" u="none" cap="none" strike="noStrike">
              <a:solidFill>
                <a:srgbClr val="000000"/>
              </a:solidFill>
              <a:latin typeface="Roboto Medium"/>
              <a:ea typeface="Roboto Medium"/>
              <a:cs typeface="Roboto Medium"/>
              <a:sym typeface="Roboto Medium"/>
            </a:endParaRPr>
          </a:p>
        </p:txBody>
      </p:sp>
      <p:grpSp>
        <p:nvGrpSpPr>
          <p:cNvPr id="2234" name="Google Shape;2234;p59"/>
          <p:cNvGrpSpPr/>
          <p:nvPr/>
        </p:nvGrpSpPr>
        <p:grpSpPr>
          <a:xfrm rot="-5400000">
            <a:off x="3992138" y="995847"/>
            <a:ext cx="235523" cy="740333"/>
            <a:chOff x="5698139" y="2180119"/>
            <a:chExt cx="260997" cy="820404"/>
          </a:xfrm>
        </p:grpSpPr>
        <p:sp>
          <p:nvSpPr>
            <p:cNvPr id="2235" name="Google Shape;2235;p5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36" name="Google Shape;2236;p5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7" name="Google Shape;2237;p59"/>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t" bIns="91425" lIns="91425" spcFirstLastPara="1" rIns="91425" wrap="square" tIns="27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Roboto Medium"/>
                <a:ea typeface="Roboto Medium"/>
                <a:cs typeface="Roboto Medium"/>
                <a:sym typeface="Roboto Medium"/>
              </a:rPr>
              <a:t>Web bowser</a:t>
            </a:r>
            <a:endParaRPr b="0" i="0" sz="900" u="none" cap="none" strike="noStrike">
              <a:solidFill>
                <a:schemeClr val="dk1"/>
              </a:solidFill>
              <a:latin typeface="Roboto Medium"/>
              <a:ea typeface="Roboto Medium"/>
              <a:cs typeface="Roboto Medium"/>
              <a:sym typeface="Roboto Medium"/>
            </a:endParaRPr>
          </a:p>
        </p:txBody>
      </p:sp>
      <p:grpSp>
        <p:nvGrpSpPr>
          <p:cNvPr id="2238" name="Google Shape;2238;p59"/>
          <p:cNvGrpSpPr/>
          <p:nvPr/>
        </p:nvGrpSpPr>
        <p:grpSpPr>
          <a:xfrm rot="-2166903">
            <a:off x="5532806" y="1495590"/>
            <a:ext cx="235753" cy="848372"/>
            <a:chOff x="5698139" y="2180119"/>
            <a:chExt cx="260997" cy="820404"/>
          </a:xfrm>
        </p:grpSpPr>
        <p:sp>
          <p:nvSpPr>
            <p:cNvPr id="2239" name="Google Shape;2239;p5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40" name="Google Shape;2240;p5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41" name="Google Shape;2241;p59"/>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Roboto Medium"/>
                <a:ea typeface="Roboto Medium"/>
                <a:cs typeface="Roboto Medium"/>
                <a:sym typeface="Roboto Medium"/>
              </a:rPr>
              <a:t>Express sends HTML back to browser </a:t>
            </a:r>
            <a:endParaRPr b="0" i="0" sz="900" u="none" cap="none" strike="noStrike">
              <a:solidFill>
                <a:schemeClr val="dk1"/>
              </a:solidFill>
              <a:latin typeface="Roboto Medium"/>
              <a:ea typeface="Roboto Medium"/>
              <a:cs typeface="Roboto Medium"/>
              <a:sym typeface="Roboto Medium"/>
            </a:endParaRPr>
          </a:p>
        </p:txBody>
      </p:sp>
      <p:grpSp>
        <p:nvGrpSpPr>
          <p:cNvPr id="2242" name="Google Shape;2242;p59"/>
          <p:cNvGrpSpPr/>
          <p:nvPr/>
        </p:nvGrpSpPr>
        <p:grpSpPr>
          <a:xfrm>
            <a:off x="5918761" y="2410504"/>
            <a:ext cx="235524" cy="740188"/>
            <a:chOff x="5698139" y="2180200"/>
            <a:chExt cx="260998" cy="820243"/>
          </a:xfrm>
        </p:grpSpPr>
        <p:sp>
          <p:nvSpPr>
            <p:cNvPr id="2243" name="Google Shape;2243;p59"/>
            <p:cNvSpPr/>
            <p:nvPr/>
          </p:nvSpPr>
          <p:spPr>
            <a:xfrm rot="5400000">
              <a:off x="5485627" y="2526933"/>
              <a:ext cx="816519"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44" name="Google Shape;2244;p59"/>
            <p:cNvSpPr/>
            <p:nvPr/>
          </p:nvSpPr>
          <p:spPr>
            <a:xfrm flipH="1" rot="5400000">
              <a:off x="5355129" y="2523209"/>
              <a:ext cx="816519"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45" name="Google Shape;2245;p59"/>
          <p:cNvGrpSpPr/>
          <p:nvPr/>
        </p:nvGrpSpPr>
        <p:grpSpPr>
          <a:xfrm rot="5400000">
            <a:off x="5510825" y="3740186"/>
            <a:ext cx="581914" cy="235524"/>
            <a:chOff x="1782310" y="2784872"/>
            <a:chExt cx="820405" cy="260998"/>
          </a:xfrm>
        </p:grpSpPr>
        <p:sp>
          <p:nvSpPr>
            <p:cNvPr id="2246" name="Google Shape;2246;p5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47" name="Google Shape;2247;p5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48" name="Google Shape;2248;p59"/>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Roboto Medium"/>
                <a:ea typeface="Roboto Medium"/>
                <a:cs typeface="Roboto Medium"/>
                <a:sym typeface="Roboto Medium"/>
              </a:rPr>
              <a:t>Handlebars </a:t>
            </a:r>
            <a:br>
              <a:rPr b="0" i="0" lang="en" sz="900" u="none" cap="none" strike="noStrike">
                <a:solidFill>
                  <a:schemeClr val="dk1"/>
                </a:solidFill>
                <a:latin typeface="Roboto Medium"/>
                <a:ea typeface="Roboto Medium"/>
                <a:cs typeface="Roboto Medium"/>
                <a:sym typeface="Roboto Medium"/>
              </a:rPr>
            </a:br>
            <a:r>
              <a:rPr b="0" i="0" lang="en" sz="900" u="none" cap="none" strike="noStrike">
                <a:solidFill>
                  <a:schemeClr val="dk1"/>
                </a:solidFill>
                <a:latin typeface="Roboto Medium"/>
                <a:ea typeface="Roboto Medium"/>
                <a:cs typeface="Roboto Medium"/>
                <a:sym typeface="Roboto Medium"/>
              </a:rPr>
              <a:t>renders HTML</a:t>
            </a:r>
            <a:endParaRPr b="0" i="0" sz="900" u="none" cap="none" strike="noStrike">
              <a:solidFill>
                <a:schemeClr val="dk1"/>
              </a:solidFill>
              <a:latin typeface="Roboto Medium"/>
              <a:ea typeface="Roboto Medium"/>
              <a:cs typeface="Roboto Medium"/>
              <a:sym typeface="Roboto Medium"/>
            </a:endParaRPr>
          </a:p>
        </p:txBody>
      </p:sp>
      <p:grpSp>
        <p:nvGrpSpPr>
          <p:cNvPr id="2249" name="Google Shape;2249;p59"/>
          <p:cNvGrpSpPr/>
          <p:nvPr/>
        </p:nvGrpSpPr>
        <p:grpSpPr>
          <a:xfrm rot="5400000">
            <a:off x="5510825" y="4309974"/>
            <a:ext cx="581914" cy="235524"/>
            <a:chOff x="1782310" y="2784872"/>
            <a:chExt cx="820405" cy="260998"/>
          </a:xfrm>
        </p:grpSpPr>
        <p:sp>
          <p:nvSpPr>
            <p:cNvPr id="2250" name="Google Shape;2250;p5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51" name="Google Shape;2251;p5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2" name="Google Shape;2252;p59"/>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b" bIns="27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Roboto Medium"/>
                <a:ea typeface="Roboto Medium"/>
                <a:cs typeface="Roboto Medium"/>
                <a:sym typeface="Roboto Medium"/>
              </a:rPr>
              <a:t>Handlebars</a:t>
            </a:r>
            <a:endParaRPr b="0" i="0" sz="900" u="none" cap="none" strike="noStrike">
              <a:solidFill>
                <a:schemeClr val="dk1"/>
              </a:solidFill>
              <a:latin typeface="Roboto Medium"/>
              <a:ea typeface="Roboto Medium"/>
              <a:cs typeface="Roboto Medium"/>
              <a:sym typeface="Roboto Medium"/>
            </a:endParaRPr>
          </a:p>
        </p:txBody>
      </p:sp>
      <p:grpSp>
        <p:nvGrpSpPr>
          <p:cNvPr id="2253" name="Google Shape;2253;p59"/>
          <p:cNvGrpSpPr/>
          <p:nvPr/>
        </p:nvGrpSpPr>
        <p:grpSpPr>
          <a:xfrm flipH="1" rot="5400000">
            <a:off x="5052607" y="4103129"/>
            <a:ext cx="581914" cy="235524"/>
            <a:chOff x="1782310" y="2784872"/>
            <a:chExt cx="820405" cy="260998"/>
          </a:xfrm>
        </p:grpSpPr>
        <p:sp>
          <p:nvSpPr>
            <p:cNvPr id="2254" name="Google Shape;2254;p5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55" name="Google Shape;2255;p5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6" name="Google Shape;2256;p59"/>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Roboto Medium"/>
                <a:ea typeface="Roboto Medium"/>
                <a:cs typeface="Roboto Medium"/>
                <a:sym typeface="Roboto Medium"/>
              </a:rPr>
              <a:t>Node passes data </a:t>
            </a:r>
            <a:br>
              <a:rPr b="0" i="0" lang="en" sz="900" u="none" cap="none" strike="noStrike">
                <a:solidFill>
                  <a:schemeClr val="dk1"/>
                </a:solidFill>
                <a:latin typeface="Roboto Medium"/>
                <a:ea typeface="Roboto Medium"/>
                <a:cs typeface="Roboto Medium"/>
                <a:sym typeface="Roboto Medium"/>
              </a:rPr>
            </a:br>
            <a:r>
              <a:rPr b="0" i="0" lang="en" sz="900" u="none" cap="none" strike="noStrike">
                <a:solidFill>
                  <a:schemeClr val="dk1"/>
                </a:solidFill>
                <a:latin typeface="Roboto Medium"/>
                <a:ea typeface="Roboto Medium"/>
                <a:cs typeface="Roboto Medium"/>
                <a:sym typeface="Roboto Medium"/>
              </a:rPr>
              <a:t>to Handlebars </a:t>
            </a:r>
            <a:endParaRPr b="0" i="0" sz="900" u="none" cap="none" strike="noStrike">
              <a:solidFill>
                <a:schemeClr val="dk1"/>
              </a:solidFill>
              <a:latin typeface="Roboto Medium"/>
              <a:ea typeface="Roboto Medium"/>
              <a:cs typeface="Roboto Medium"/>
              <a:sym typeface="Roboto Medium"/>
            </a:endParaRPr>
          </a:p>
        </p:txBody>
      </p:sp>
      <p:grpSp>
        <p:nvGrpSpPr>
          <p:cNvPr id="2257" name="Google Shape;2257;p59"/>
          <p:cNvGrpSpPr/>
          <p:nvPr/>
        </p:nvGrpSpPr>
        <p:grpSpPr>
          <a:xfrm flipH="1" rot="5400000">
            <a:off x="4901454" y="3497321"/>
            <a:ext cx="740334" cy="235524"/>
            <a:chOff x="1782310" y="2784872"/>
            <a:chExt cx="820405" cy="260998"/>
          </a:xfrm>
        </p:grpSpPr>
        <p:sp>
          <p:nvSpPr>
            <p:cNvPr id="2258" name="Google Shape;2258;p5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59" name="Google Shape;2259;p5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0" name="Google Shape;2260;p59"/>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Roboto Medium"/>
                <a:ea typeface="Roboto Medium"/>
                <a:cs typeface="Roboto Medium"/>
                <a:sym typeface="Roboto Medium"/>
              </a:rPr>
              <a:t>Node.js     Express.js</a:t>
            </a:r>
            <a:endParaRPr b="0" i="0" sz="1400" u="none" cap="none" strike="noStrike">
              <a:solidFill>
                <a:schemeClr val="dk1"/>
              </a:solidFill>
              <a:latin typeface="Roboto Medium"/>
              <a:ea typeface="Roboto Medium"/>
              <a:cs typeface="Roboto Medium"/>
              <a:sym typeface="Roboto Medium"/>
            </a:endParaRPr>
          </a:p>
        </p:txBody>
      </p:sp>
      <p:grpSp>
        <p:nvGrpSpPr>
          <p:cNvPr id="2261" name="Google Shape;2261;p59"/>
          <p:cNvGrpSpPr/>
          <p:nvPr/>
        </p:nvGrpSpPr>
        <p:grpSpPr>
          <a:xfrm flipH="1">
            <a:off x="3531810" y="3426505"/>
            <a:ext cx="740334" cy="235524"/>
            <a:chOff x="1782310" y="2784872"/>
            <a:chExt cx="820405" cy="260998"/>
          </a:xfrm>
        </p:grpSpPr>
        <p:sp>
          <p:nvSpPr>
            <p:cNvPr id="2262" name="Google Shape;2262;p5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63" name="Google Shape;2263;p5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4" name="Google Shape;2264;p59"/>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Roboto Medium"/>
                <a:ea typeface="Roboto Medium"/>
                <a:cs typeface="Roboto Medium"/>
                <a:sym typeface="Roboto Medium"/>
              </a:rPr>
              <a:t>MySQL returns rows</a:t>
            </a:r>
            <a:endParaRPr b="0" i="0" sz="900" u="none" cap="none" strike="noStrike">
              <a:solidFill>
                <a:schemeClr val="dk1"/>
              </a:solidFill>
              <a:latin typeface="Roboto Medium"/>
              <a:ea typeface="Roboto Medium"/>
              <a:cs typeface="Roboto Medium"/>
              <a:sym typeface="Roboto Medium"/>
            </a:endParaRPr>
          </a:p>
        </p:txBody>
      </p:sp>
      <p:grpSp>
        <p:nvGrpSpPr>
          <p:cNvPr id="2265" name="Google Shape;2265;p59"/>
          <p:cNvGrpSpPr/>
          <p:nvPr/>
        </p:nvGrpSpPr>
        <p:grpSpPr>
          <a:xfrm flipH="1">
            <a:off x="1909806" y="3436726"/>
            <a:ext cx="740334" cy="235524"/>
            <a:chOff x="1782310" y="2784872"/>
            <a:chExt cx="820405" cy="260998"/>
          </a:xfrm>
        </p:grpSpPr>
        <p:sp>
          <p:nvSpPr>
            <p:cNvPr id="2266" name="Google Shape;2266;p5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67" name="Google Shape;2267;p5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8" name="Google Shape;2268;p59"/>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t" bIns="91425" lIns="91425" spcFirstLastPara="1" rIns="91425" wrap="square" tIns="36575">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Roboto Medium"/>
                <a:ea typeface="Roboto Medium"/>
                <a:cs typeface="Roboto Medium"/>
                <a:sym typeface="Roboto Medium"/>
              </a:rPr>
              <a:t>MySQL Database</a:t>
            </a:r>
            <a:endParaRPr b="0" i="0" sz="900" u="none" cap="none" strike="noStrike">
              <a:solidFill>
                <a:schemeClr val="dk1"/>
              </a:solidFill>
              <a:latin typeface="Roboto Medium"/>
              <a:ea typeface="Roboto Medium"/>
              <a:cs typeface="Roboto Medium"/>
              <a:sym typeface="Roboto Medium"/>
            </a:endParaRPr>
          </a:p>
        </p:txBody>
      </p:sp>
      <p:grpSp>
        <p:nvGrpSpPr>
          <p:cNvPr id="2269" name="Google Shape;2269;p59"/>
          <p:cNvGrpSpPr/>
          <p:nvPr/>
        </p:nvGrpSpPr>
        <p:grpSpPr>
          <a:xfrm>
            <a:off x="2201077" y="2972913"/>
            <a:ext cx="740334" cy="235524"/>
            <a:chOff x="1782310" y="2784872"/>
            <a:chExt cx="820405" cy="260998"/>
          </a:xfrm>
        </p:grpSpPr>
        <p:sp>
          <p:nvSpPr>
            <p:cNvPr id="2270" name="Google Shape;2270;p5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71" name="Google Shape;2271;p5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2" name="Google Shape;2272;p59"/>
          <p:cNvGrpSpPr/>
          <p:nvPr/>
        </p:nvGrpSpPr>
        <p:grpSpPr>
          <a:xfrm rot="8633097">
            <a:off x="5379141" y="2321439"/>
            <a:ext cx="235753" cy="848372"/>
            <a:chOff x="5698139" y="2180119"/>
            <a:chExt cx="260997" cy="820404"/>
          </a:xfrm>
        </p:grpSpPr>
        <p:sp>
          <p:nvSpPr>
            <p:cNvPr id="2273" name="Google Shape;2273;p5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74" name="Google Shape;2274;p5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5" name="Google Shape;227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2400"/>
              <a:buFont typeface="Arial"/>
              <a:buNone/>
            </a:pPr>
            <a:r>
              <a:rPr lang="en"/>
              <a:t>Full-Stack Development</a:t>
            </a:r>
            <a:endParaRPr/>
          </a:p>
          <a:p>
            <a:pPr indent="0" lvl="0" marL="0" rtl="0" algn="l">
              <a:lnSpc>
                <a:spcPct val="100000"/>
              </a:lnSpc>
              <a:spcBef>
                <a:spcPts val="0"/>
              </a:spcBef>
              <a:spcAft>
                <a:spcPts val="0"/>
              </a:spcAft>
              <a:buSzPts val="2400"/>
              <a:buNone/>
            </a:pPr>
            <a:r>
              <a:t/>
            </a:r>
            <a:endParaRPr/>
          </a:p>
        </p:txBody>
      </p:sp>
      <p:pic>
        <p:nvPicPr>
          <p:cNvPr id="2276" name="Google Shape;2276;p59"/>
          <p:cNvPicPr preferRelativeResize="0"/>
          <p:nvPr/>
        </p:nvPicPr>
        <p:blipFill rotWithShape="1">
          <a:blip r:embed="rId3">
            <a:alphaModFix/>
          </a:blip>
          <a:srcRect b="0" l="0" r="0" t="0"/>
          <a:stretch/>
        </p:blipFill>
        <p:spPr>
          <a:xfrm>
            <a:off x="1361305" y="3098413"/>
            <a:ext cx="671003" cy="649501"/>
          </a:xfrm>
          <a:prstGeom prst="rect">
            <a:avLst/>
          </a:prstGeom>
          <a:noFill/>
          <a:ln>
            <a:noFill/>
          </a:ln>
        </p:spPr>
      </p:pic>
      <p:sp>
        <p:nvSpPr>
          <p:cNvPr id="2277" name="Google Shape;2277;p59"/>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Roboto Medium"/>
                <a:ea typeface="Roboto Medium"/>
                <a:cs typeface="Roboto Medium"/>
                <a:sym typeface="Roboto Medium"/>
              </a:rPr>
              <a:t>Node sends SQL</a:t>
            </a:r>
            <a:endParaRPr b="0" i="0" sz="900" u="none" cap="none" strike="noStrike">
              <a:solidFill>
                <a:schemeClr val="dk1"/>
              </a:solidFill>
              <a:latin typeface="Roboto Medium"/>
              <a:ea typeface="Roboto Medium"/>
              <a:cs typeface="Roboto Medium"/>
              <a:sym typeface="Roboto Medium"/>
            </a:endParaRPr>
          </a:p>
        </p:txBody>
      </p:sp>
      <p:cxnSp>
        <p:nvCxnSpPr>
          <p:cNvPr id="2278" name="Google Shape;2278;p59"/>
          <p:cNvCxnSpPr/>
          <p:nvPr/>
        </p:nvCxnSpPr>
        <p:spPr>
          <a:xfrm>
            <a:off x="5475692" y="3072599"/>
            <a:ext cx="0" cy="487800"/>
          </a:xfrm>
          <a:prstGeom prst="straightConnector1">
            <a:avLst/>
          </a:prstGeom>
          <a:noFill/>
          <a:ln cap="flat" cmpd="sng" w="19050">
            <a:solidFill>
              <a:srgbClr val="1D1A36"/>
            </a:solidFill>
            <a:prstDash val="solid"/>
            <a:round/>
            <a:headEnd len="sm" w="sm" type="none"/>
            <a:tailEnd len="sm" w="sm" type="none"/>
          </a:ln>
        </p:spPr>
      </p:cxnSp>
      <p:sp>
        <p:nvSpPr>
          <p:cNvPr id="2279" name="Google Shape;2279;p59"/>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Roboto Medium"/>
                <a:ea typeface="Roboto Medium"/>
                <a:cs typeface="Roboto Medium"/>
                <a:sym typeface="Roboto Medium"/>
              </a:rPr>
              <a:t>Browser talks to Express</a:t>
            </a:r>
            <a:endParaRPr b="0" i="0" sz="900" u="none" cap="none" strike="noStrike">
              <a:solidFill>
                <a:schemeClr val="dk1"/>
              </a:solidFill>
              <a:latin typeface="Roboto Medium"/>
              <a:ea typeface="Roboto Medium"/>
              <a:cs typeface="Roboto Medium"/>
              <a:sym typeface="Roboto Medium"/>
            </a:endParaRPr>
          </a:p>
        </p:txBody>
      </p:sp>
      <p:grpSp>
        <p:nvGrpSpPr>
          <p:cNvPr id="2280" name="Google Shape;2280;p59"/>
          <p:cNvGrpSpPr/>
          <p:nvPr/>
        </p:nvGrpSpPr>
        <p:grpSpPr>
          <a:xfrm rot="5400000">
            <a:off x="5628091" y="3621867"/>
            <a:ext cx="347031" cy="222918"/>
            <a:chOff x="1782310" y="2784872"/>
            <a:chExt cx="820405" cy="260998"/>
          </a:xfrm>
        </p:grpSpPr>
        <p:sp>
          <p:nvSpPr>
            <p:cNvPr id="2281" name="Google Shape;2281;p5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82" name="Google Shape;2282;p5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3" name="Google Shape;2283;p59"/>
          <p:cNvGrpSpPr/>
          <p:nvPr/>
        </p:nvGrpSpPr>
        <p:grpSpPr>
          <a:xfrm flipH="1" rot="5400000">
            <a:off x="3859539" y="1506185"/>
            <a:ext cx="226963" cy="603818"/>
            <a:chOff x="5698139" y="2180119"/>
            <a:chExt cx="260997" cy="820404"/>
          </a:xfrm>
        </p:grpSpPr>
        <p:sp>
          <p:nvSpPr>
            <p:cNvPr id="2284" name="Google Shape;2284;p5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85" name="Google Shape;2285;p5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6" name="Google Shape;2286;p59"/>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87" name="Google Shape;2287;p59"/>
          <p:cNvGrpSpPr/>
          <p:nvPr/>
        </p:nvGrpSpPr>
        <p:grpSpPr>
          <a:xfrm flipH="1" rot="10800000">
            <a:off x="4677424" y="1811128"/>
            <a:ext cx="226937" cy="445069"/>
            <a:chOff x="5698139" y="2180119"/>
            <a:chExt cx="260997" cy="820404"/>
          </a:xfrm>
        </p:grpSpPr>
        <p:sp>
          <p:nvSpPr>
            <p:cNvPr id="2288" name="Google Shape;2288;p59"/>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89" name="Google Shape;2289;p59"/>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0" name="Google Shape;2290;p59"/>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1" name="Google Shape;2291;p59"/>
          <p:cNvGrpSpPr/>
          <p:nvPr/>
        </p:nvGrpSpPr>
        <p:grpSpPr>
          <a:xfrm>
            <a:off x="3677249" y="2972913"/>
            <a:ext cx="740334" cy="235524"/>
            <a:chOff x="1782310" y="2784872"/>
            <a:chExt cx="820405" cy="260998"/>
          </a:xfrm>
        </p:grpSpPr>
        <p:sp>
          <p:nvSpPr>
            <p:cNvPr id="2292" name="Google Shape;2292;p59"/>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93" name="Google Shape;2293;p59"/>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4" name="Google Shape;2294;p59"/>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59"/>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Arial"/>
                <a:ea typeface="Arial"/>
                <a:cs typeface="Arial"/>
                <a:sym typeface="Arial"/>
              </a:rPr>
              <a:t>FSF FLOW</a:t>
            </a:r>
            <a:endParaRPr b="0" i="0" sz="1200" u="none" cap="none" strike="noStrike">
              <a:solidFill>
                <a:srgbClr val="FFFFFF"/>
              </a:solidFill>
              <a:latin typeface="Arial"/>
              <a:ea typeface="Arial"/>
              <a:cs typeface="Arial"/>
              <a:sym typeface="Arial"/>
            </a:endParaRPr>
          </a:p>
        </p:txBody>
      </p:sp>
      <p:sp>
        <p:nvSpPr>
          <p:cNvPr id="2296" name="Google Shape;2296;p59"/>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Frontend</a:t>
            </a:r>
            <a:endParaRPr b="0" i="0" sz="1200" u="none" cap="none" strike="noStrike">
              <a:solidFill>
                <a:srgbClr val="FFFFFF"/>
              </a:solidFill>
              <a:latin typeface="Arial"/>
              <a:ea typeface="Arial"/>
              <a:cs typeface="Arial"/>
              <a:sym typeface="Arial"/>
            </a:endParaRPr>
          </a:p>
        </p:txBody>
      </p:sp>
      <p:sp>
        <p:nvSpPr>
          <p:cNvPr id="2297" name="Google Shape;2297;p59"/>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Backend</a:t>
            </a:r>
            <a:endParaRPr b="0" i="0" sz="1200" u="none" cap="none" strike="noStrike">
              <a:solidFill>
                <a:srgbClr val="FFFFFF"/>
              </a:solidFill>
              <a:latin typeface="Arial"/>
              <a:ea typeface="Arial"/>
              <a:cs typeface="Arial"/>
              <a:sym typeface="Arial"/>
            </a:endParaRPr>
          </a:p>
        </p:txBody>
      </p:sp>
      <p:pic>
        <p:nvPicPr>
          <p:cNvPr id="2298" name="Google Shape;2298;p59"/>
          <p:cNvPicPr preferRelativeResize="0"/>
          <p:nvPr/>
        </p:nvPicPr>
        <p:blipFill rotWithShape="1">
          <a:blip r:embed="rId4">
            <a:alphaModFix/>
          </a:blip>
          <a:srcRect b="0" l="0" r="0" t="0"/>
          <a:stretch/>
        </p:blipFill>
        <p:spPr>
          <a:xfrm>
            <a:off x="4438475" y="1392775"/>
            <a:ext cx="687874" cy="571291"/>
          </a:xfrm>
          <a:prstGeom prst="rect">
            <a:avLst/>
          </a:prstGeom>
          <a:noFill/>
          <a:ln>
            <a:noFill/>
          </a:ln>
        </p:spPr>
      </p:pic>
      <p:pic>
        <p:nvPicPr>
          <p:cNvPr id="2299" name="Google Shape;2299;p59"/>
          <p:cNvPicPr preferRelativeResize="0"/>
          <p:nvPr/>
        </p:nvPicPr>
        <p:blipFill rotWithShape="1">
          <a:blip r:embed="rId5">
            <a:alphaModFix/>
          </a:blip>
          <a:srcRect b="0" l="0" r="0" t="0"/>
          <a:stretch/>
        </p:blipFill>
        <p:spPr>
          <a:xfrm>
            <a:off x="1212525" y="952424"/>
            <a:ext cx="945488" cy="1102852"/>
          </a:xfrm>
          <a:prstGeom prst="rect">
            <a:avLst/>
          </a:prstGeom>
          <a:noFill/>
          <a:ln>
            <a:noFill/>
          </a:ln>
        </p:spPr>
      </p:pic>
      <p:sp>
        <p:nvSpPr>
          <p:cNvPr id="2300" name="Google Shape;2300;p59"/>
          <p:cNvSpPr/>
          <p:nvPr/>
        </p:nvSpPr>
        <p:spPr>
          <a:xfrm>
            <a:off x="5919550" y="1047150"/>
            <a:ext cx="2917500" cy="849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000" u="none" cap="none" strike="noStrike">
                <a:solidFill>
                  <a:srgbClr val="FFFFFF"/>
                </a:solidFill>
                <a:latin typeface="Roboto"/>
                <a:ea typeface="Roboto"/>
                <a:cs typeface="Roboto"/>
                <a:sym typeface="Roboto"/>
              </a:rPr>
              <a:t>Full-stack development</a:t>
            </a:r>
            <a:r>
              <a:rPr b="0" i="0" lang="en" sz="1000" u="none" cap="none" strike="noStrike">
                <a:solidFill>
                  <a:srgbClr val="FFFFFF"/>
                </a:solidFill>
                <a:latin typeface="Roboto"/>
                <a:ea typeface="Roboto"/>
                <a:cs typeface="Roboto"/>
                <a:sym typeface="Roboto"/>
              </a:rPr>
              <a:t> is the concept of building </a:t>
            </a:r>
            <a:r>
              <a:rPr b="1" i="1" lang="en" sz="1000" u="none" cap="none" strike="noStrike">
                <a:solidFill>
                  <a:srgbClr val="FFFFFF"/>
                </a:solidFill>
                <a:latin typeface="Roboto"/>
                <a:ea typeface="Roboto"/>
                <a:cs typeface="Roboto"/>
                <a:sym typeface="Roboto"/>
              </a:rPr>
              <a:t>every</a:t>
            </a:r>
            <a:r>
              <a:rPr b="0" i="0" lang="en" sz="1000" u="none" cap="none" strike="noStrike">
                <a:solidFill>
                  <a:srgbClr val="FFFFFF"/>
                </a:solidFill>
                <a:latin typeface="Roboto"/>
                <a:ea typeface="Roboto"/>
                <a:cs typeface="Roboto"/>
                <a:sym typeface="Roboto"/>
              </a:rPr>
              <a:t> aspect of the web application— from the visuals and interactions to the data transfer and processing.</a:t>
            </a:r>
            <a:endParaRPr b="0" i="0" sz="1000" u="none" cap="none" strike="noStrike">
              <a:solidFill>
                <a:srgbClr val="FFFFFF"/>
              </a:solidFill>
              <a:latin typeface="Roboto"/>
              <a:ea typeface="Roboto"/>
              <a:cs typeface="Roboto"/>
              <a:sym typeface="Roboto"/>
            </a:endParaRPr>
          </a:p>
        </p:txBody>
      </p:sp>
      <p:pic>
        <p:nvPicPr>
          <p:cNvPr id="2301" name="Google Shape;2301;p59"/>
          <p:cNvPicPr preferRelativeResize="0"/>
          <p:nvPr/>
        </p:nvPicPr>
        <p:blipFill rotWithShape="1">
          <a:blip r:embed="rId6">
            <a:alphaModFix/>
          </a:blip>
          <a:srcRect b="0" l="0" r="0" t="0"/>
          <a:stretch/>
        </p:blipFill>
        <p:spPr>
          <a:xfrm>
            <a:off x="5434788" y="4307930"/>
            <a:ext cx="276020" cy="27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7" name="Shape 1597"/>
        <p:cNvGrpSpPr/>
        <p:nvPr/>
      </p:nvGrpSpPr>
      <p:grpSpPr>
        <a:xfrm>
          <a:off x="0" y="0"/>
          <a:ext cx="0" cy="0"/>
          <a:chOff x="0" y="0"/>
          <a:chExt cx="0" cy="0"/>
        </a:xfrm>
      </p:grpSpPr>
      <p:pic>
        <p:nvPicPr>
          <p:cNvPr descr="Depositphotos_70060257_original.jpg" id="1598" name="Google Shape;1598;p6"/>
          <p:cNvPicPr preferRelativeResize="0"/>
          <p:nvPr/>
        </p:nvPicPr>
        <p:blipFill rotWithShape="1">
          <a:blip r:embed="rId3">
            <a:alphaModFix/>
          </a:blip>
          <a:srcRect b="0" l="0" r="0" t="57764"/>
          <a:stretch/>
        </p:blipFill>
        <p:spPr>
          <a:xfrm>
            <a:off x="-9863" y="0"/>
            <a:ext cx="9163727" cy="2580150"/>
          </a:xfrm>
          <a:prstGeom prst="rect">
            <a:avLst/>
          </a:prstGeom>
          <a:noFill/>
          <a:ln>
            <a:noFill/>
          </a:ln>
        </p:spPr>
      </p:pic>
      <p:sp>
        <p:nvSpPr>
          <p:cNvPr id="1599" name="Google Shape;1599;p6"/>
          <p:cNvSpPr/>
          <p:nvPr/>
        </p:nvSpPr>
        <p:spPr>
          <a:xfrm>
            <a:off x="162845" y="94976"/>
            <a:ext cx="8818313" cy="4808363"/>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00" name="Google Shape;1600;p6"/>
          <p:cNvSpPr txBox="1"/>
          <p:nvPr/>
        </p:nvSpPr>
        <p:spPr>
          <a:xfrm>
            <a:off x="2098744" y="573188"/>
            <a:ext cx="4946513" cy="73935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2250"/>
              <a:buFont typeface="Arial"/>
              <a:buNone/>
            </a:pPr>
            <a:r>
              <a:t/>
            </a:r>
            <a:endParaRPr b="1" i="0" sz="225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250"/>
              <a:buFont typeface="Arial"/>
              <a:buNone/>
            </a:pPr>
            <a:r>
              <a:rPr b="1" i="0" lang="en" sz="2250" u="none" cap="none" strike="noStrike">
                <a:solidFill>
                  <a:srgbClr val="FFFFFF"/>
                </a:solidFill>
                <a:latin typeface="Helvetica Neue"/>
                <a:ea typeface="Helvetica Neue"/>
                <a:cs typeface="Helvetica Neue"/>
                <a:sym typeface="Helvetica Neue"/>
              </a:rPr>
              <a:t>Rita McGlone</a:t>
            </a:r>
            <a:endParaRPr b="1" i="0" sz="225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250"/>
              <a:buFont typeface="Arial"/>
              <a:buNone/>
            </a:pPr>
            <a:r>
              <a:t/>
            </a:r>
            <a:endParaRPr b="1" i="0" sz="225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chemeClr val="lt1"/>
                </a:solidFill>
                <a:latin typeface="Helvetica Neue"/>
                <a:ea typeface="Helvetica Neue"/>
                <a:cs typeface="Helvetica Neue"/>
                <a:sym typeface="Helvetica Neue"/>
              </a:rPr>
              <a:t>Executive Director, Professional and Organizational Development,College of Arts and Sciences</a:t>
            </a:r>
            <a:endParaRPr b="0" i="0" sz="525" u="none" cap="none" strike="noStrike">
              <a:solidFill>
                <a:schemeClr val="lt1"/>
              </a:solidFill>
              <a:latin typeface="Arial"/>
              <a:ea typeface="Arial"/>
              <a:cs typeface="Arial"/>
              <a:sym typeface="Arial"/>
            </a:endParaRPr>
          </a:p>
        </p:txBody>
      </p:sp>
      <p:pic>
        <p:nvPicPr>
          <p:cNvPr id="1601" name="Google Shape;1601;p6"/>
          <p:cNvPicPr preferRelativeResize="0"/>
          <p:nvPr/>
        </p:nvPicPr>
        <p:blipFill rotWithShape="1">
          <a:blip r:embed="rId4">
            <a:alphaModFix/>
          </a:blip>
          <a:srcRect b="0" l="15804" r="15803" t="0"/>
          <a:stretch/>
        </p:blipFill>
        <p:spPr>
          <a:xfrm>
            <a:off x="3843346" y="1843092"/>
            <a:ext cx="1457310" cy="1457315"/>
          </a:xfrm>
          <a:custGeom>
            <a:rect b="b" l="l" r="r" t="t"/>
            <a:pathLst>
              <a:path extrusionOk="0" h="20595" w="19679">
                <a:moveTo>
                  <a:pt x="9839" y="0"/>
                </a:moveTo>
                <a:cubicBezTo>
                  <a:pt x="7321" y="0"/>
                  <a:pt x="4803" y="1005"/>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5"/>
                  <a:pt x="12357" y="0"/>
                  <a:pt x="9839" y="0"/>
                </a:cubicBezTo>
                <a:close/>
              </a:path>
            </a:pathLst>
          </a:custGeom>
          <a:noFill/>
          <a:ln cap="flat" cmpd="sng" w="114300">
            <a:solidFill>
              <a:srgbClr val="201256"/>
            </a:solidFill>
            <a:prstDash val="solid"/>
            <a:miter lim="400000"/>
            <a:headEnd len="sm" w="sm" type="none"/>
            <a:tailEnd len="sm" w="sm" type="none"/>
          </a:ln>
        </p:spPr>
      </p:pic>
      <p:sp>
        <p:nvSpPr>
          <p:cNvPr id="1602" name="Google Shape;1602;p6"/>
          <p:cNvSpPr txBox="1"/>
          <p:nvPr/>
        </p:nvSpPr>
        <p:spPr>
          <a:xfrm>
            <a:off x="2646450" y="3675394"/>
            <a:ext cx="3851100" cy="895613"/>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mcgloner@sas.upenn.edu</a:t>
            </a:r>
            <a:endParaRPr b="0" i="0" sz="1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6" name="Shape 2306"/>
        <p:cNvGrpSpPr/>
        <p:nvPr/>
      </p:nvGrpSpPr>
      <p:grpSpPr>
        <a:xfrm>
          <a:off x="0" y="0"/>
          <a:ext cx="0" cy="0"/>
          <a:chOff x="0" y="0"/>
          <a:chExt cx="0" cy="0"/>
        </a:xfrm>
      </p:grpSpPr>
      <p:sp>
        <p:nvSpPr>
          <p:cNvPr id="2307" name="Google Shape;2307;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2400"/>
              <a:buFont typeface="Arial"/>
              <a:buNone/>
            </a:pPr>
            <a:r>
              <a:rPr lang="en"/>
              <a:t>Full-Stack Development</a:t>
            </a:r>
            <a:endParaRPr/>
          </a:p>
          <a:p>
            <a:pPr indent="0" lvl="0" marL="0" rtl="0" algn="l">
              <a:lnSpc>
                <a:spcPct val="100000"/>
              </a:lnSpc>
              <a:spcBef>
                <a:spcPts val="0"/>
              </a:spcBef>
              <a:spcAft>
                <a:spcPts val="0"/>
              </a:spcAft>
              <a:buSzPts val="2400"/>
              <a:buNone/>
            </a:pPr>
            <a:r>
              <a:t/>
            </a:r>
            <a:endParaRPr/>
          </a:p>
        </p:txBody>
      </p:sp>
      <p:graphicFrame>
        <p:nvGraphicFramePr>
          <p:cNvPr id="2308" name="Google Shape;2308;p60"/>
          <p:cNvGraphicFramePr/>
          <p:nvPr/>
        </p:nvGraphicFramePr>
        <p:xfrm>
          <a:off x="463050" y="860550"/>
          <a:ext cx="3000000" cy="3000000"/>
        </p:xfrm>
        <a:graphic>
          <a:graphicData uri="http://schemas.openxmlformats.org/drawingml/2006/table">
            <a:tbl>
              <a:tblPr>
                <a:noFill/>
                <a:tableStyleId>{B6A6ABBF-B823-4CA8-BC58-FBC95421798B}</a:tableStyleId>
              </a:tblPr>
              <a:tblGrid>
                <a:gridCol w="2779175"/>
                <a:gridCol w="2779175"/>
                <a:gridCol w="2744000"/>
              </a:tblGrid>
              <a:tr h="2663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rPr>
                        <a:t>The Browser</a:t>
                      </a:r>
                      <a:endParaRPr b="1" sz="1000" u="none" cap="none" strike="noStrike">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rPr>
                        <a:t>Dev Tools</a:t>
                      </a:r>
                      <a:endParaRPr b="1" sz="1000" u="none" cap="none" strike="noStrike">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Server Side</a:t>
                      </a:r>
                      <a:endParaRPr b="1" sz="1000" u="none" cap="none" strike="noStrike"/>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HTML</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Heroku</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Templating engines</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CSS</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Git</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Sessions</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JavaScript</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GitHub</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Writing tests</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jQuery</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100"/>
                        <a:buFont typeface="Arial"/>
                        <a:buNone/>
                      </a:pPr>
                      <a:r>
                        <a:rPr b="1" lang="en" sz="1000" u="none" cap="none" strike="noStrike">
                          <a:solidFill>
                            <a:srgbClr val="FFFFFF"/>
                          </a:solidFill>
                        </a:rPr>
                        <a:t>Databases</a:t>
                      </a:r>
                      <a:endParaRPr sz="14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Node.js</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Bootstrap</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MySQL</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Express.js</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SEO</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MongoDB</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Creating APIs</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rPr>
                        <a:t>API Interaction</a:t>
                      </a:r>
                      <a:endParaRPr b="1" sz="1000" u="none" cap="none" strike="noStrike">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rowSpan="7">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MVC</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APIs (Consuming)</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User authentication</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JSON</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ORM (Sequelize)</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AJAX</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chemeClr val="dk1"/>
                          </a:solidFill>
                        </a:rPr>
                        <a:t>CS Fundamentals </a:t>
                      </a:r>
                      <a:endParaRPr b="1"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Real-time cloud database via Firebase</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chemeClr val="dk1"/>
                        </a:buClr>
                        <a:buSzPts val="1100"/>
                        <a:buFont typeface="Arial"/>
                        <a:buNone/>
                      </a:pPr>
                      <a:r>
                        <a:rPr lang="en" sz="1000" u="none" cap="none" strike="noStrike">
                          <a:solidFill>
                            <a:schemeClr val="dk1"/>
                          </a:solidFill>
                        </a:rPr>
                        <a:t>Algorithms</a:t>
                      </a:r>
                      <a:endParaRPr sz="1000" u="none" cap="none" strike="noStrike">
                        <a:solidFill>
                          <a:schemeClr val="dk1"/>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solidFill>
                            <a:srgbClr val="FFFFFF"/>
                          </a:solidFill>
                        </a:rPr>
                        <a:t>Cutting-Edge Development</a:t>
                      </a:r>
                      <a:endParaRPr b="1" sz="1000" u="none" cap="none" strike="noStrike">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vMerge="1"/>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Design patterns</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t>React.js</a:t>
                      </a:r>
                      <a:endParaRPr sz="1000" u="none" cap="none" strike="noStrike"/>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2" name="Shape 2312"/>
        <p:cNvGrpSpPr/>
        <p:nvPr/>
      </p:nvGrpSpPr>
      <p:grpSpPr>
        <a:xfrm>
          <a:off x="0" y="0"/>
          <a:ext cx="0" cy="0"/>
          <a:chOff x="0" y="0"/>
          <a:chExt cx="0" cy="0"/>
        </a:xfrm>
      </p:grpSpPr>
      <p:sp>
        <p:nvSpPr>
          <p:cNvPr id="2313" name="Google Shape;2313;p6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4100"/>
              <a:buFont typeface="Arial"/>
              <a:buNone/>
            </a:pPr>
            <a:r>
              <a:rPr lang="en"/>
              <a:t>Let’s Get Crackin’!</a:t>
            </a:r>
            <a:endParaRPr/>
          </a:p>
          <a:p>
            <a:pPr indent="0" lvl="0" marL="0" rtl="0" algn="ctr">
              <a:lnSpc>
                <a:spcPct val="100000"/>
              </a:lnSpc>
              <a:spcBef>
                <a:spcPts val="0"/>
              </a:spcBef>
              <a:spcAft>
                <a:spcPts val="0"/>
              </a:spcAft>
              <a:buSzPts val="36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8" name="Shape 2318"/>
        <p:cNvGrpSpPr/>
        <p:nvPr/>
      </p:nvGrpSpPr>
      <p:grpSpPr>
        <a:xfrm>
          <a:off x="0" y="0"/>
          <a:ext cx="0" cy="0"/>
          <a:chOff x="0" y="0"/>
          <a:chExt cx="0" cy="0"/>
        </a:xfrm>
      </p:grpSpPr>
      <p:pic>
        <p:nvPicPr>
          <p:cNvPr descr="http://cdn.osxdaily.com/wp-content/uploads/2013/02/better-looking-terminal-mac-os-x.jpg" id="2319" name="Google Shape;2319;p62"/>
          <p:cNvPicPr preferRelativeResize="0"/>
          <p:nvPr/>
        </p:nvPicPr>
        <p:blipFill rotWithShape="1">
          <a:blip r:embed="rId3">
            <a:alphaModFix/>
          </a:blip>
          <a:srcRect b="0" l="0" r="0" t="0"/>
          <a:stretch/>
        </p:blipFill>
        <p:spPr>
          <a:xfrm>
            <a:off x="433650" y="721775"/>
            <a:ext cx="5582500" cy="4006800"/>
          </a:xfrm>
          <a:prstGeom prst="rect">
            <a:avLst/>
          </a:prstGeom>
          <a:noFill/>
          <a:ln>
            <a:noFill/>
          </a:ln>
        </p:spPr>
      </p:pic>
      <p:sp>
        <p:nvSpPr>
          <p:cNvPr id="2320" name="Google Shape;2320;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Intro to Console/Terminal</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5" name="Shape 2325"/>
        <p:cNvGrpSpPr/>
        <p:nvPr/>
      </p:nvGrpSpPr>
      <p:grpSpPr>
        <a:xfrm>
          <a:off x="0" y="0"/>
          <a:ext cx="0" cy="0"/>
          <a:chOff x="0" y="0"/>
          <a:chExt cx="0" cy="0"/>
        </a:xfrm>
      </p:grpSpPr>
      <p:sp>
        <p:nvSpPr>
          <p:cNvPr id="2326" name="Google Shape;2326;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t>Let’s Get Crackin’—Intro to Console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0" name="Shape 2330"/>
        <p:cNvGrpSpPr/>
        <p:nvPr/>
      </p:nvGrpSpPr>
      <p:grpSpPr>
        <a:xfrm>
          <a:off x="0" y="0"/>
          <a:ext cx="0" cy="0"/>
          <a:chOff x="0" y="0"/>
          <a:chExt cx="0" cy="0"/>
        </a:xfrm>
      </p:grpSpPr>
      <p:sp>
        <p:nvSpPr>
          <p:cNvPr id="2331" name="Google Shape;2331;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2332" name="Google Shape;2332;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12 minutes</a:t>
            </a:r>
            <a:endParaRPr/>
          </a:p>
        </p:txBody>
      </p:sp>
      <p:sp>
        <p:nvSpPr>
          <p:cNvPr id="2333" name="Google Shape;2333;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Activity: </a:t>
            </a: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a:p>
            <a:pPr indent="0" lvl="0" marL="0" rtl="0" algn="l">
              <a:lnSpc>
                <a:spcPct val="100000"/>
              </a:lnSpc>
              <a:spcBef>
                <a:spcPts val="1000"/>
              </a:spcBef>
              <a:spcAft>
                <a:spcPts val="1000"/>
              </a:spcAft>
              <a:buSzPts val="1800"/>
              <a:buNone/>
            </a:pPr>
            <a:r>
              <a:rPr b="1" lang="en" sz="1800"/>
              <a:t>Instructions sent via Slack.</a:t>
            </a:r>
            <a:endParaRPr b="1"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8" name="Shape 2338"/>
        <p:cNvGrpSpPr/>
        <p:nvPr/>
      </p:nvGrpSpPr>
      <p:grpSpPr>
        <a:xfrm>
          <a:off x="0" y="0"/>
          <a:ext cx="0" cy="0"/>
          <a:chOff x="0" y="0"/>
          <a:chExt cx="0" cy="0"/>
        </a:xfrm>
      </p:grpSpPr>
      <p:sp>
        <p:nvSpPr>
          <p:cNvPr id="2339" name="Google Shape;2339;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2340" name="Google Shape;2340;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b="1" lang="en"/>
              <a:t>Suggested Time: </a:t>
            </a:r>
            <a:r>
              <a:rPr lang="en"/>
              <a:t>12 min</a:t>
            </a:r>
            <a:endParaRPr/>
          </a:p>
        </p:txBody>
      </p:sp>
      <p:sp>
        <p:nvSpPr>
          <p:cNvPr id="2341" name="Google Shape;234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Instructions:</a:t>
            </a:r>
            <a:endParaRPr/>
          </a:p>
          <a:p>
            <a:pPr indent="0" lvl="0" marL="0" rtl="0" algn="l">
              <a:lnSpc>
                <a:spcPct val="100000"/>
              </a:lnSpc>
              <a:spcBef>
                <a:spcPts val="0"/>
              </a:spcBef>
              <a:spcAft>
                <a:spcPts val="0"/>
              </a:spcAft>
              <a:buSzPts val="1800"/>
              <a:buNone/>
            </a:pPr>
            <a:r>
              <a:t/>
            </a:r>
            <a:endParaRPr/>
          </a:p>
        </p:txBody>
      </p:sp>
      <p:sp>
        <p:nvSpPr>
          <p:cNvPr id="2342" name="Google Shape;2342;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2343" name="Google Shape;2343;p65"/>
          <p:cNvSpPr/>
          <p:nvPr/>
        </p:nvSpPr>
        <p:spPr>
          <a:xfrm>
            <a:off x="1362451" y="1147850"/>
            <a:ext cx="65970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44" name="Google Shape;2344;p65"/>
          <p:cNvGrpSpPr/>
          <p:nvPr/>
        </p:nvGrpSpPr>
        <p:grpSpPr>
          <a:xfrm>
            <a:off x="457200" y="1147825"/>
            <a:ext cx="776889" cy="621300"/>
            <a:chOff x="457200" y="1378813"/>
            <a:chExt cx="776889" cy="621300"/>
          </a:xfrm>
        </p:grpSpPr>
        <p:sp>
          <p:nvSpPr>
            <p:cNvPr id="2345" name="Google Shape;2345;p6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346" name="Google Shape;2346;p6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7" name="Google Shape;2347;p65"/>
          <p:cNvGrpSpPr/>
          <p:nvPr/>
        </p:nvGrpSpPr>
        <p:grpSpPr>
          <a:xfrm>
            <a:off x="457200" y="1847725"/>
            <a:ext cx="776889" cy="621300"/>
            <a:chOff x="457200" y="1378813"/>
            <a:chExt cx="776889" cy="621300"/>
          </a:xfrm>
        </p:grpSpPr>
        <p:sp>
          <p:nvSpPr>
            <p:cNvPr id="2348" name="Google Shape;2348;p6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349" name="Google Shape;2349;p6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0" name="Google Shape;2350;p65"/>
          <p:cNvGrpSpPr/>
          <p:nvPr/>
        </p:nvGrpSpPr>
        <p:grpSpPr>
          <a:xfrm>
            <a:off x="457200" y="2540450"/>
            <a:ext cx="776889" cy="621300"/>
            <a:chOff x="457200" y="1378813"/>
            <a:chExt cx="776889" cy="621300"/>
          </a:xfrm>
        </p:grpSpPr>
        <p:sp>
          <p:nvSpPr>
            <p:cNvPr id="2351" name="Google Shape;2351;p6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352" name="Google Shape;2352;p6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3" name="Google Shape;2353;p65"/>
          <p:cNvGrpSpPr/>
          <p:nvPr/>
        </p:nvGrpSpPr>
        <p:grpSpPr>
          <a:xfrm>
            <a:off x="457200" y="3237950"/>
            <a:ext cx="776889" cy="621300"/>
            <a:chOff x="457200" y="1378813"/>
            <a:chExt cx="776889" cy="621300"/>
          </a:xfrm>
        </p:grpSpPr>
        <p:sp>
          <p:nvSpPr>
            <p:cNvPr id="2354" name="Google Shape;2354;p6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355" name="Google Shape;2355;p6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56" name="Google Shape;2356;p65"/>
          <p:cNvSpPr txBox="1"/>
          <p:nvPr>
            <p:ph idx="1" type="subTitle"/>
          </p:nvPr>
        </p:nvSpPr>
        <p:spPr>
          <a:xfrm>
            <a:off x="-75" y="1167025"/>
            <a:ext cx="79719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600"/>
              <a:buNone/>
            </a:pPr>
            <a:r>
              <a:rPr lang="en" sz="1600">
                <a:latin typeface="Roboto"/>
                <a:ea typeface="Roboto"/>
                <a:cs typeface="Roboto"/>
                <a:sym typeface="Roboto"/>
              </a:rPr>
              <a:t>Create a new folder with the name of </a:t>
            </a:r>
            <a:r>
              <a:rPr lang="en" sz="1600">
                <a:highlight>
                  <a:srgbClr val="FFFFFF"/>
                </a:highlight>
                <a:latin typeface="Inconsolata"/>
                <a:ea typeface="Inconsolata"/>
                <a:cs typeface="Inconsolata"/>
                <a:sym typeface="Inconsolata"/>
              </a:rPr>
              <a:t>self-destructing-folder</a:t>
            </a:r>
            <a:r>
              <a:rPr lang="en" sz="1600">
                <a:solidFill>
                  <a:schemeClr val="dk1"/>
                </a:solidFill>
                <a:latin typeface="Roboto"/>
                <a:ea typeface="Roboto"/>
                <a:cs typeface="Roboto"/>
                <a:sym typeface="Roboto"/>
              </a:rPr>
              <a:t>.</a:t>
            </a:r>
            <a:endParaRPr sz="1600">
              <a:highlight>
                <a:srgbClr val="FFFFFF"/>
              </a:highlight>
              <a:latin typeface="Roboto"/>
              <a:ea typeface="Roboto"/>
              <a:cs typeface="Roboto"/>
              <a:sym typeface="Roboto"/>
            </a:endParaRPr>
          </a:p>
        </p:txBody>
      </p:sp>
      <p:sp>
        <p:nvSpPr>
          <p:cNvPr id="2357" name="Google Shape;2357;p65"/>
          <p:cNvSpPr/>
          <p:nvPr/>
        </p:nvSpPr>
        <p:spPr>
          <a:xfrm>
            <a:off x="1352550" y="1850125"/>
            <a:ext cx="6659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65"/>
          <p:cNvSpPr/>
          <p:nvPr/>
        </p:nvSpPr>
        <p:spPr>
          <a:xfrm>
            <a:off x="1352550" y="2540450"/>
            <a:ext cx="6659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65"/>
          <p:cNvSpPr/>
          <p:nvPr/>
        </p:nvSpPr>
        <p:spPr>
          <a:xfrm>
            <a:off x="1352550" y="3233175"/>
            <a:ext cx="6659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65"/>
          <p:cNvSpPr txBox="1"/>
          <p:nvPr>
            <p:ph idx="1" type="subTitle"/>
          </p:nvPr>
        </p:nvSpPr>
        <p:spPr>
          <a:xfrm>
            <a:off x="-12175" y="1852550"/>
            <a:ext cx="79719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Roboto"/>
              <a:buNone/>
            </a:pPr>
            <a:r>
              <a:rPr b="0" i="0" lang="en" sz="1600" u="none" cap="none" strike="noStrike">
                <a:solidFill>
                  <a:srgbClr val="000000"/>
                </a:solidFill>
                <a:latin typeface="Roboto"/>
                <a:ea typeface="Roboto"/>
                <a:cs typeface="Roboto"/>
                <a:sym typeface="Roboto"/>
              </a:rPr>
              <a:t>Create a new txt file with the name </a:t>
            </a:r>
            <a:r>
              <a:rPr b="0" i="0" lang="en" sz="1600" u="none" cap="none" strike="noStrike">
                <a:solidFill>
                  <a:srgbClr val="000000"/>
                </a:solidFill>
                <a:highlight>
                  <a:srgbClr val="FFFFFF"/>
                </a:highlight>
                <a:latin typeface="Inconsolata"/>
                <a:ea typeface="Inconsolata"/>
                <a:cs typeface="Inconsolata"/>
                <a:sym typeface="Inconsolata"/>
              </a:rPr>
              <a:t>secret-message.txt</a:t>
            </a:r>
            <a:r>
              <a:rPr b="0" i="0" lang="en" sz="1600" u="none" cap="none" strike="noStrike">
                <a:solidFill>
                  <a:schemeClr val="dk1"/>
                </a:solidFill>
                <a:latin typeface="Roboto"/>
                <a:ea typeface="Roboto"/>
                <a:cs typeface="Roboto"/>
                <a:sym typeface="Roboto"/>
              </a:rPr>
              <a:t>.</a:t>
            </a:r>
            <a:endParaRPr b="0" i="0" sz="1600" u="none" cap="none" strike="noStrike">
              <a:solidFill>
                <a:srgbClr val="000000"/>
              </a:solidFill>
              <a:highlight>
                <a:srgbClr val="FFFFFF"/>
              </a:highlight>
              <a:latin typeface="Inconsolata"/>
              <a:ea typeface="Inconsolata"/>
              <a:cs typeface="Inconsolata"/>
              <a:sym typeface="Inconsolata"/>
            </a:endParaRPr>
          </a:p>
        </p:txBody>
      </p:sp>
      <p:sp>
        <p:nvSpPr>
          <p:cNvPr id="2361" name="Google Shape;2361;p65"/>
          <p:cNvSpPr txBox="1"/>
          <p:nvPr>
            <p:ph idx="4" type="subTitle"/>
          </p:nvPr>
        </p:nvSpPr>
        <p:spPr>
          <a:xfrm>
            <a:off x="0" y="2542875"/>
            <a:ext cx="8325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a:ea typeface="Roboto"/>
                <a:cs typeface="Roboto"/>
                <a:sym typeface="Roboto"/>
              </a:rPr>
              <a:t>Copy </a:t>
            </a:r>
            <a:r>
              <a:rPr b="0" i="0" lang="en" sz="1600" u="none" cap="none" strike="noStrike">
                <a:solidFill>
                  <a:srgbClr val="000000"/>
                </a:solidFill>
                <a:highlight>
                  <a:srgbClr val="FFFFFF"/>
                </a:highlight>
                <a:latin typeface="Inconsolata"/>
                <a:ea typeface="Inconsolata"/>
                <a:cs typeface="Inconsolata"/>
                <a:sym typeface="Inconsolata"/>
              </a:rPr>
              <a:t>secret-message.txt</a:t>
            </a:r>
            <a:r>
              <a:rPr b="0" i="0" lang="en" sz="1600" u="none" cap="none" strike="noStrike">
                <a:solidFill>
                  <a:srgbClr val="000000"/>
                </a:solidFill>
                <a:latin typeface="Roboto"/>
                <a:ea typeface="Roboto"/>
                <a:cs typeface="Roboto"/>
                <a:sym typeface="Roboto"/>
              </a:rPr>
              <a:t> to the inside of </a:t>
            </a:r>
            <a:r>
              <a:rPr b="0" i="0" lang="en" sz="1600" u="none" cap="none" strike="noStrike">
                <a:solidFill>
                  <a:srgbClr val="000000"/>
                </a:solidFill>
                <a:highlight>
                  <a:srgbClr val="FFFFFF"/>
                </a:highlight>
                <a:latin typeface="Inconsolata"/>
                <a:ea typeface="Inconsolata"/>
                <a:cs typeface="Inconsolata"/>
                <a:sym typeface="Inconsolata"/>
              </a:rPr>
              <a:t>self-destructing-folder</a:t>
            </a:r>
            <a:r>
              <a:rPr b="0" i="0" lang="en" sz="1600" u="none" cap="none" strike="noStrike">
                <a:solidFill>
                  <a:schemeClr val="dk1"/>
                </a:solidFill>
                <a:latin typeface="Roboto"/>
                <a:ea typeface="Roboto"/>
                <a:cs typeface="Roboto"/>
                <a:sym typeface="Roboto"/>
              </a:rPr>
              <a:t>.</a:t>
            </a:r>
            <a:endParaRPr b="0" i="0" sz="1600" u="none" cap="none" strike="noStrike">
              <a:solidFill>
                <a:srgbClr val="000000"/>
              </a:solidFill>
              <a:latin typeface="Roboto"/>
              <a:ea typeface="Roboto"/>
              <a:cs typeface="Roboto"/>
              <a:sym typeface="Roboto"/>
            </a:endParaRPr>
          </a:p>
        </p:txBody>
      </p:sp>
      <p:sp>
        <p:nvSpPr>
          <p:cNvPr id="2362" name="Google Shape;2362;p65"/>
          <p:cNvSpPr txBox="1"/>
          <p:nvPr>
            <p:ph idx="4" type="subTitle"/>
          </p:nvPr>
        </p:nvSpPr>
        <p:spPr>
          <a:xfrm>
            <a:off x="-12300" y="3233175"/>
            <a:ext cx="79719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600"/>
              <a:buNone/>
            </a:pPr>
            <a:r>
              <a:rPr lang="en" sz="1600">
                <a:latin typeface="Roboto"/>
                <a:ea typeface="Roboto"/>
                <a:cs typeface="Roboto"/>
                <a:sym typeface="Roboto"/>
              </a:rPr>
              <a:t>Delete the original </a:t>
            </a:r>
            <a:r>
              <a:rPr lang="en" sz="1600">
                <a:highlight>
                  <a:srgbClr val="FFFFFF"/>
                </a:highlight>
                <a:latin typeface="Inconsolata"/>
                <a:ea typeface="Inconsolata"/>
                <a:cs typeface="Inconsolata"/>
                <a:sym typeface="Inconsolata"/>
              </a:rPr>
              <a:t>secret-message.txt</a:t>
            </a:r>
            <a:r>
              <a:rPr lang="en" sz="1600">
                <a:latin typeface="Roboto"/>
                <a:ea typeface="Roboto"/>
                <a:cs typeface="Roboto"/>
                <a:sym typeface="Roboto"/>
              </a:rPr>
              <a:t> file.</a:t>
            </a:r>
            <a:endParaRPr sz="1600">
              <a:latin typeface="Roboto"/>
              <a:ea typeface="Roboto"/>
              <a:cs typeface="Roboto"/>
              <a:sym typeface="Roboto"/>
            </a:endParaRPr>
          </a:p>
        </p:txBody>
      </p:sp>
      <p:grpSp>
        <p:nvGrpSpPr>
          <p:cNvPr id="2363" name="Google Shape;2363;p65"/>
          <p:cNvGrpSpPr/>
          <p:nvPr/>
        </p:nvGrpSpPr>
        <p:grpSpPr>
          <a:xfrm>
            <a:off x="469500" y="3930675"/>
            <a:ext cx="776889" cy="621300"/>
            <a:chOff x="457200" y="1378813"/>
            <a:chExt cx="776889" cy="621300"/>
          </a:xfrm>
        </p:grpSpPr>
        <p:sp>
          <p:nvSpPr>
            <p:cNvPr id="2364" name="Google Shape;2364;p65"/>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365" name="Google Shape;2365;p65"/>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6" name="Google Shape;2366;p65"/>
          <p:cNvSpPr/>
          <p:nvPr/>
        </p:nvSpPr>
        <p:spPr>
          <a:xfrm>
            <a:off x="1364850" y="3925900"/>
            <a:ext cx="6659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367" name="Google Shape;2367;p65"/>
          <p:cNvSpPr txBox="1"/>
          <p:nvPr>
            <p:ph idx="1" type="subTitle"/>
          </p:nvPr>
        </p:nvSpPr>
        <p:spPr>
          <a:xfrm>
            <a:off x="0" y="3925900"/>
            <a:ext cx="79719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a:ea typeface="Roboto"/>
                <a:cs typeface="Roboto"/>
                <a:sym typeface="Roboto"/>
              </a:rPr>
              <a:t>Delete the </a:t>
            </a:r>
            <a:r>
              <a:rPr b="0" i="0" lang="en" sz="1600" u="none" cap="none" strike="noStrike">
                <a:solidFill>
                  <a:srgbClr val="000000"/>
                </a:solidFill>
                <a:highlight>
                  <a:srgbClr val="FFFFFF"/>
                </a:highlight>
                <a:latin typeface="Inconsolata"/>
                <a:ea typeface="Inconsolata"/>
                <a:cs typeface="Inconsolata"/>
                <a:sym typeface="Inconsolata"/>
              </a:rPr>
              <a:t>self-destructing-folder</a:t>
            </a:r>
            <a:r>
              <a:rPr b="0" i="0" lang="en" sz="1600" u="none" cap="none" strike="noStrike">
                <a:solidFill>
                  <a:schemeClr val="dk1"/>
                </a:solidFill>
                <a:latin typeface="Roboto"/>
                <a:ea typeface="Roboto"/>
                <a:cs typeface="Roboto"/>
                <a:sym typeface="Roboto"/>
              </a:rPr>
              <a:t>.</a:t>
            </a:r>
            <a:endParaRPr b="0" i="0" sz="1600" u="none" cap="none" strike="noStrike">
              <a:solidFill>
                <a:srgbClr val="000000"/>
              </a:solidFill>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2" name="Shape 2372"/>
        <p:cNvGrpSpPr/>
        <p:nvPr/>
      </p:nvGrpSpPr>
      <p:grpSpPr>
        <a:xfrm>
          <a:off x="0" y="0"/>
          <a:ext cx="0" cy="0"/>
          <a:chOff x="0" y="0"/>
          <a:chExt cx="0" cy="0"/>
        </a:xfrm>
      </p:grpSpPr>
      <p:pic>
        <p:nvPicPr>
          <p:cNvPr id="2373" name="Google Shape;2373;p66"/>
          <p:cNvPicPr preferRelativeResize="0"/>
          <p:nvPr/>
        </p:nvPicPr>
        <p:blipFill rotWithShape="1">
          <a:blip r:embed="rId3">
            <a:alphaModFix/>
          </a:blip>
          <a:srcRect b="0" l="0" r="0" t="0"/>
          <a:stretch/>
        </p:blipFill>
        <p:spPr>
          <a:xfrm>
            <a:off x="-12300" y="0"/>
            <a:ext cx="9168600" cy="5157338"/>
          </a:xfrm>
          <a:prstGeom prst="rect">
            <a:avLst/>
          </a:prstGeom>
          <a:noFill/>
          <a:ln>
            <a:noFill/>
          </a:ln>
        </p:spPr>
      </p:pic>
      <p:sp>
        <p:nvSpPr>
          <p:cNvPr id="2374" name="Google Shape;2374;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Intro to Console: Discuss with Neighbors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400"/>
              <a:buNone/>
            </a:pPr>
            <a:r>
              <a:t/>
            </a:r>
            <a:endParaRPr/>
          </a:p>
        </p:txBody>
      </p:sp>
      <p:cxnSp>
        <p:nvCxnSpPr>
          <p:cNvPr id="2375" name="Google Shape;2375;p6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0" name="Shape 2380"/>
        <p:cNvGrpSpPr/>
        <p:nvPr/>
      </p:nvGrpSpPr>
      <p:grpSpPr>
        <a:xfrm>
          <a:off x="0" y="0"/>
          <a:ext cx="0" cy="0"/>
          <a:chOff x="0" y="0"/>
          <a:chExt cx="0" cy="0"/>
        </a:xfrm>
      </p:grpSpPr>
      <p:sp>
        <p:nvSpPr>
          <p:cNvPr id="2381" name="Google Shape;238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2382" name="Google Shape;2382;p6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Hello, HTML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7" name="Shape 2387"/>
        <p:cNvGrpSpPr/>
        <p:nvPr/>
      </p:nvGrpSpPr>
      <p:grpSpPr>
        <a:xfrm>
          <a:off x="0" y="0"/>
          <a:ext cx="0" cy="0"/>
          <a:chOff x="0" y="0"/>
          <a:chExt cx="0" cy="0"/>
        </a:xfrm>
      </p:grpSpPr>
      <p:pic>
        <p:nvPicPr>
          <p:cNvPr descr="http://www.99lime.com/_bak/topics/you-only-need-10-tags/assets/example3.jpg" id="2388" name="Google Shape;2388;p68"/>
          <p:cNvPicPr preferRelativeResize="0"/>
          <p:nvPr/>
        </p:nvPicPr>
        <p:blipFill rotWithShape="1">
          <a:blip r:embed="rId3">
            <a:alphaModFix/>
          </a:blip>
          <a:srcRect b="0" l="0" r="0" t="0"/>
          <a:stretch/>
        </p:blipFill>
        <p:spPr>
          <a:xfrm>
            <a:off x="4870314" y="939719"/>
            <a:ext cx="3582222" cy="3106015"/>
          </a:xfrm>
          <a:prstGeom prst="rect">
            <a:avLst/>
          </a:prstGeom>
          <a:noFill/>
          <a:ln>
            <a:noFill/>
          </a:ln>
        </p:spPr>
      </p:pic>
      <p:sp>
        <p:nvSpPr>
          <p:cNvPr id="2389" name="Google Shape;2389;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&lt;title&gt;Intro to HTML&lt;/title&gt;</a:t>
            </a:r>
            <a:endParaRPr/>
          </a:p>
        </p:txBody>
      </p:sp>
      <p:sp>
        <p:nvSpPr>
          <p:cNvPr id="2390" name="Google Shape;2390;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HTML5</a:t>
            </a:r>
            <a:endParaRPr/>
          </a:p>
        </p:txBody>
      </p:sp>
      <p:sp>
        <p:nvSpPr>
          <p:cNvPr id="2391" name="Google Shape;2391;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The Zen of Coding</a:t>
            </a:r>
            <a:endParaRPr>
              <a:solidFill>
                <a:schemeClr val="dk1"/>
              </a:solidFill>
            </a:endParaRPr>
          </a:p>
          <a:p>
            <a:pPr indent="0" lvl="0" marL="0" rtl="0" algn="l">
              <a:lnSpc>
                <a:spcPct val="100000"/>
              </a:lnSpc>
              <a:spcBef>
                <a:spcPts val="0"/>
              </a:spcBef>
              <a:spcAft>
                <a:spcPts val="0"/>
              </a:spcAft>
              <a:buSzPts val="700"/>
              <a:buNone/>
            </a:pPr>
            <a:r>
              <a:t/>
            </a:r>
            <a:endParaRPr/>
          </a:p>
        </p:txBody>
      </p:sp>
      <p:sp>
        <p:nvSpPr>
          <p:cNvPr id="2392" name="Google Shape;2392;p68"/>
          <p:cNvSpPr txBox="1"/>
          <p:nvPr>
            <p:ph idx="3" type="body"/>
          </p:nvPr>
        </p:nvSpPr>
        <p:spPr>
          <a:xfrm>
            <a:off x="175" y="1284250"/>
            <a:ext cx="4342500" cy="1901400"/>
          </a:xfrm>
          <a:prstGeom prst="rect">
            <a:avLst/>
          </a:prstGeom>
          <a:noFill/>
          <a:ln>
            <a:noFill/>
          </a:ln>
        </p:spPr>
        <p:txBody>
          <a:bodyPr anchorCtr="0" anchor="t" bIns="914400" lIns="457200" spcFirstLastPara="1" rIns="457200" wrap="square" tIns="0">
            <a:noAutofit/>
          </a:bodyPr>
          <a:lstStyle/>
          <a:p>
            <a:pPr indent="-205740" lvl="0" marL="320040" rtl="0" algn="l">
              <a:lnSpc>
                <a:spcPct val="100000"/>
              </a:lnSpc>
              <a:spcBef>
                <a:spcPts val="0"/>
              </a:spcBef>
              <a:spcAft>
                <a:spcPts val="0"/>
              </a:spcAft>
              <a:buSzPts val="1800"/>
              <a:buChar char="●"/>
            </a:pPr>
            <a:r>
              <a:rPr lang="en" sz="1800"/>
              <a:t>HTML is one of the three base languages behind every website.</a:t>
            </a:r>
            <a:endParaRPr sz="1800"/>
          </a:p>
          <a:p>
            <a:pPr indent="-205740" lvl="0" marL="320040" rtl="0" algn="l">
              <a:lnSpc>
                <a:spcPct val="100000"/>
              </a:lnSpc>
              <a:spcBef>
                <a:spcPts val="1000"/>
              </a:spcBef>
              <a:spcAft>
                <a:spcPts val="1000"/>
              </a:spcAft>
              <a:buSzPts val="1800"/>
              <a:buChar char="●"/>
            </a:pPr>
            <a:r>
              <a:rPr lang="en" sz="1800"/>
              <a:t>It defines all the basic content and a bit of formatting.</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6" name="Shape 2396"/>
        <p:cNvGrpSpPr/>
        <p:nvPr/>
      </p:nvGrpSpPr>
      <p:grpSpPr>
        <a:xfrm>
          <a:off x="0" y="0"/>
          <a:ext cx="0" cy="0"/>
          <a:chOff x="0" y="0"/>
          <a:chExt cx="0" cy="0"/>
        </a:xfrm>
      </p:grpSpPr>
      <p:sp>
        <p:nvSpPr>
          <p:cNvPr id="2397" name="Google Shape;2397;p6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Activity: </a:t>
            </a: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a:p>
            <a:pPr indent="0" lvl="0" marL="0" rtl="0" algn="l">
              <a:lnSpc>
                <a:spcPct val="100000"/>
              </a:lnSpc>
              <a:spcBef>
                <a:spcPts val="1000"/>
              </a:spcBef>
              <a:spcAft>
                <a:spcPts val="1000"/>
              </a:spcAft>
              <a:buClr>
                <a:schemeClr val="dk1"/>
              </a:buClr>
              <a:buSzPts val="1100"/>
              <a:buFont typeface="Arial"/>
              <a:buNone/>
            </a:pPr>
            <a:r>
              <a:rPr b="1" lang="en" sz="1800">
                <a:solidFill>
                  <a:schemeClr val="dk1"/>
                </a:solidFill>
              </a:rPr>
              <a:t>Instructions sent via Slack.</a:t>
            </a:r>
            <a:endParaRPr sz="3000">
              <a:latin typeface="Roboto Light"/>
              <a:ea typeface="Roboto Light"/>
              <a:cs typeface="Roboto Light"/>
              <a:sym typeface="Roboto Light"/>
            </a:endParaRPr>
          </a:p>
        </p:txBody>
      </p:sp>
      <p:sp>
        <p:nvSpPr>
          <p:cNvPr id="2398" name="Google Shape;2398;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2399" name="Google Shape;2399;p6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5 minutes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pic>
        <p:nvPicPr>
          <p:cNvPr descr="Depositphotos_70060257_original.jpg" id="1607" name="Google Shape;1607;p7"/>
          <p:cNvPicPr preferRelativeResize="0"/>
          <p:nvPr/>
        </p:nvPicPr>
        <p:blipFill rotWithShape="1">
          <a:blip r:embed="rId3">
            <a:alphaModFix/>
          </a:blip>
          <a:srcRect b="0" l="0" r="0" t="57764"/>
          <a:stretch/>
        </p:blipFill>
        <p:spPr>
          <a:xfrm>
            <a:off x="162834" y="167559"/>
            <a:ext cx="8818312" cy="2412591"/>
          </a:xfrm>
          <a:prstGeom prst="rect">
            <a:avLst/>
          </a:prstGeom>
          <a:noFill/>
          <a:ln>
            <a:noFill/>
          </a:ln>
        </p:spPr>
      </p:pic>
      <p:sp>
        <p:nvSpPr>
          <p:cNvPr id="1608" name="Google Shape;1608;p7"/>
          <p:cNvSpPr/>
          <p:nvPr/>
        </p:nvSpPr>
        <p:spPr>
          <a:xfrm>
            <a:off x="162836" y="167563"/>
            <a:ext cx="8818313" cy="4808363"/>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09" name="Google Shape;1609;p7"/>
          <p:cNvSpPr txBox="1"/>
          <p:nvPr/>
        </p:nvSpPr>
        <p:spPr>
          <a:xfrm>
            <a:off x="2098744" y="920400"/>
            <a:ext cx="4946513" cy="73935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2250"/>
              <a:buFont typeface="Arial"/>
              <a:buNone/>
            </a:pPr>
            <a:r>
              <a:rPr b="1" i="0" lang="en" sz="2250" u="none" cap="none" strike="noStrike">
                <a:solidFill>
                  <a:srgbClr val="FFFFFF"/>
                </a:solidFill>
                <a:latin typeface="Helvetica Neue"/>
                <a:ea typeface="Helvetica Neue"/>
                <a:cs typeface="Helvetica Neue"/>
                <a:sym typeface="Helvetica Neue"/>
              </a:rPr>
              <a:t>Dr. Robert Hollebeek</a:t>
            </a:r>
            <a:endParaRPr b="0" i="0" sz="525"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50"/>
              <a:buFont typeface="Arial"/>
              <a:buNone/>
            </a:pPr>
            <a:r>
              <a:t/>
            </a:r>
            <a:endParaRPr b="1" i="0" sz="1350" u="none" cap="none" strike="noStrike">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50"/>
              <a:buFont typeface="Arial"/>
              <a:buNone/>
            </a:pPr>
            <a:r>
              <a:rPr b="1" i="0" lang="en" sz="1350" u="none" cap="none" strike="noStrike">
                <a:solidFill>
                  <a:schemeClr val="lt1"/>
                </a:solidFill>
                <a:latin typeface="Helvetica Neue"/>
                <a:ea typeface="Helvetica Neue"/>
                <a:cs typeface="Helvetica Neue"/>
                <a:sym typeface="Helvetica Neue"/>
              </a:rPr>
              <a:t>Professor</a:t>
            </a:r>
            <a:br>
              <a:rPr b="1" i="0" lang="en" sz="1350" u="none" cap="none" strike="noStrike">
                <a:solidFill>
                  <a:schemeClr val="lt1"/>
                </a:solidFill>
                <a:latin typeface="Helvetica Neue"/>
                <a:ea typeface="Helvetica Neue"/>
                <a:cs typeface="Helvetica Neue"/>
                <a:sym typeface="Helvetica Neue"/>
              </a:rPr>
            </a:br>
            <a:r>
              <a:rPr b="1" i="0" lang="en" sz="1350" u="none" cap="none" strike="noStrike">
                <a:solidFill>
                  <a:schemeClr val="lt1"/>
                </a:solidFill>
                <a:latin typeface="Helvetica Neue"/>
                <a:ea typeface="Helvetica Neue"/>
                <a:cs typeface="Helvetica Neue"/>
                <a:sym typeface="Helvetica Neue"/>
              </a:rPr>
              <a:t>Research Areas:  Particle Physics, Proton Therapy</a:t>
            </a:r>
            <a:endParaRPr b="0" i="0" sz="525" u="none" cap="none" strike="noStrike">
              <a:solidFill>
                <a:schemeClr val="lt1"/>
              </a:solidFill>
              <a:latin typeface="Arial"/>
              <a:ea typeface="Arial"/>
              <a:cs typeface="Arial"/>
              <a:sym typeface="Arial"/>
            </a:endParaRPr>
          </a:p>
        </p:txBody>
      </p:sp>
      <p:sp>
        <p:nvSpPr>
          <p:cNvPr id="1610" name="Google Shape;1610;p7"/>
          <p:cNvSpPr txBox="1"/>
          <p:nvPr/>
        </p:nvSpPr>
        <p:spPr>
          <a:xfrm>
            <a:off x="2531006" y="3654656"/>
            <a:ext cx="3851100" cy="895613"/>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bobh@physics.upenn.edu</a:t>
            </a:r>
            <a:endParaRPr b="0" i="0" sz="1800" u="none" cap="none" strike="noStrike">
              <a:solidFill>
                <a:srgbClr val="000000"/>
              </a:solidFill>
              <a:latin typeface="Arial"/>
              <a:ea typeface="Arial"/>
              <a:cs typeface="Arial"/>
              <a:sym typeface="Arial"/>
            </a:endParaRPr>
          </a:p>
        </p:txBody>
      </p:sp>
      <p:pic>
        <p:nvPicPr>
          <p:cNvPr id="1611" name="Google Shape;1611;p7"/>
          <p:cNvPicPr preferRelativeResize="0"/>
          <p:nvPr/>
        </p:nvPicPr>
        <p:blipFill rotWithShape="1">
          <a:blip r:embed="rId4">
            <a:alphaModFix/>
          </a:blip>
          <a:srcRect b="0" l="0" r="0" t="0"/>
          <a:stretch/>
        </p:blipFill>
        <p:spPr>
          <a:xfrm>
            <a:off x="4055860" y="1986365"/>
            <a:ext cx="1032272" cy="1557338"/>
          </a:xfrm>
          <a:prstGeom prst="rect">
            <a:avLst/>
          </a:prstGeom>
          <a:noFill/>
          <a:ln cap="flat" cmpd="sng" w="25400">
            <a:solidFill>
              <a:srgbClr val="201256"/>
            </a:solidFill>
            <a:prstDash val="solid"/>
            <a:miter lim="8000"/>
            <a:headEnd len="sm" w="sm" type="none"/>
            <a:tailEnd len="sm" w="sm" type="none"/>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4" name="Shape 2404"/>
        <p:cNvGrpSpPr/>
        <p:nvPr/>
      </p:nvGrpSpPr>
      <p:grpSpPr>
        <a:xfrm>
          <a:off x="0" y="0"/>
          <a:ext cx="0" cy="0"/>
          <a:chOff x="0" y="0"/>
          <a:chExt cx="0" cy="0"/>
        </a:xfrm>
      </p:grpSpPr>
      <p:sp>
        <p:nvSpPr>
          <p:cNvPr id="2405" name="Google Shape;2405;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2406" name="Google Shape;2406;p70"/>
          <p:cNvSpPr txBox="1"/>
          <p:nvPr>
            <p:ph idx="2" type="body"/>
          </p:nvPr>
        </p:nvSpPr>
        <p:spPr>
          <a:xfrm>
            <a:off x="0" y="889125"/>
            <a:ext cx="9144000" cy="3199200"/>
          </a:xfrm>
          <a:prstGeom prst="rect">
            <a:avLst/>
          </a:prstGeom>
          <a:no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SzPts val="1400"/>
              <a:buNone/>
            </a:pPr>
            <a:r>
              <a:rPr b="1" lang="en" sz="1300"/>
              <a:t>In a new HTML file, create the basic structure of an HTML document and include the following in it:</a:t>
            </a:r>
            <a:endParaRPr b="1" sz="1300"/>
          </a:p>
          <a:p>
            <a:pPr indent="-173990" lvl="0" marL="320040" rtl="0" algn="l">
              <a:lnSpc>
                <a:spcPct val="100000"/>
              </a:lnSpc>
              <a:spcBef>
                <a:spcPts val="300"/>
              </a:spcBef>
              <a:spcAft>
                <a:spcPts val="0"/>
              </a:spcAft>
              <a:buSzPts val="1300"/>
              <a:buChar char="●"/>
            </a:pPr>
            <a:r>
              <a:rPr lang="en" sz="1300"/>
              <a:t>DOCTYPE declaration</a:t>
            </a:r>
            <a:endParaRPr sz="1300"/>
          </a:p>
          <a:p>
            <a:pPr indent="-173990" lvl="0" marL="320040" rtl="0" algn="l">
              <a:lnSpc>
                <a:spcPct val="100000"/>
              </a:lnSpc>
              <a:spcBef>
                <a:spcPts val="0"/>
              </a:spcBef>
              <a:spcAft>
                <a:spcPts val="0"/>
              </a:spcAft>
              <a:buSzPts val="1300"/>
              <a:buChar char="●"/>
            </a:pPr>
            <a:r>
              <a:rPr lang="en" sz="1300"/>
              <a:t>Head tag with a title tag</a:t>
            </a:r>
            <a:endParaRPr sz="1300"/>
          </a:p>
          <a:p>
            <a:pPr indent="-173990" lvl="0" marL="320040" rtl="0" algn="l">
              <a:lnSpc>
                <a:spcPct val="100000"/>
              </a:lnSpc>
              <a:spcBef>
                <a:spcPts val="0"/>
              </a:spcBef>
              <a:spcAft>
                <a:spcPts val="0"/>
              </a:spcAft>
              <a:buSzPts val="1300"/>
              <a:buChar char="●"/>
            </a:pPr>
            <a:r>
              <a:rPr lang="en" sz="1300"/>
              <a:t>H1 tag with a title of your choice</a:t>
            </a:r>
            <a:endParaRPr sz="1300"/>
          </a:p>
          <a:p>
            <a:pPr indent="-173990" lvl="0" marL="320040" rtl="0" algn="l">
              <a:lnSpc>
                <a:spcPct val="100000"/>
              </a:lnSpc>
              <a:spcBef>
                <a:spcPts val="0"/>
              </a:spcBef>
              <a:spcAft>
                <a:spcPts val="0"/>
              </a:spcAft>
              <a:buSzPts val="1300"/>
              <a:buChar char="●"/>
            </a:pPr>
            <a:r>
              <a:rPr lang="en" sz="1300"/>
              <a:t>An embedded image</a:t>
            </a:r>
            <a:endParaRPr sz="1300"/>
          </a:p>
          <a:p>
            <a:pPr indent="0" lvl="0" marL="0" rtl="0" algn="l">
              <a:lnSpc>
                <a:spcPct val="100000"/>
              </a:lnSpc>
              <a:spcBef>
                <a:spcPts val="300"/>
              </a:spcBef>
              <a:spcAft>
                <a:spcPts val="0"/>
              </a:spcAft>
              <a:buSzPts val="1400"/>
              <a:buNone/>
            </a:pPr>
            <a:r>
              <a:t/>
            </a:r>
            <a:endParaRPr sz="1300"/>
          </a:p>
          <a:p>
            <a:pPr indent="0" lvl="0" marL="0" rtl="0" algn="l">
              <a:lnSpc>
                <a:spcPct val="100000"/>
              </a:lnSpc>
              <a:spcBef>
                <a:spcPts val="300"/>
              </a:spcBef>
              <a:spcAft>
                <a:spcPts val="0"/>
              </a:spcAft>
              <a:buSzPts val="1400"/>
              <a:buNone/>
            </a:pPr>
            <a:r>
              <a:rPr b="1" lang="en" sz="1300"/>
              <a:t>Now add the following three links to your page:</a:t>
            </a:r>
            <a:endParaRPr b="1" sz="1300"/>
          </a:p>
          <a:p>
            <a:pPr indent="-173990" lvl="0" marL="320040" rtl="0" algn="l">
              <a:lnSpc>
                <a:spcPct val="100000"/>
              </a:lnSpc>
              <a:spcBef>
                <a:spcPts val="300"/>
              </a:spcBef>
              <a:spcAft>
                <a:spcPts val="0"/>
              </a:spcAft>
              <a:buSzPts val="1300"/>
              <a:buChar char="●"/>
            </a:pPr>
            <a:r>
              <a:rPr lang="en" sz="1300"/>
              <a:t>One link that has target="_blank" so that it opens a new tab when clicked</a:t>
            </a:r>
            <a:endParaRPr sz="1300"/>
          </a:p>
          <a:p>
            <a:pPr indent="-173990" lvl="0" marL="320040" rtl="0" algn="l">
              <a:lnSpc>
                <a:spcPct val="100000"/>
              </a:lnSpc>
              <a:spcBef>
                <a:spcPts val="0"/>
              </a:spcBef>
              <a:spcAft>
                <a:spcPts val="0"/>
              </a:spcAft>
              <a:buSzPts val="1300"/>
              <a:buChar char="●"/>
            </a:pPr>
            <a:r>
              <a:rPr lang="en" sz="1300"/>
              <a:t>One link that is bold</a:t>
            </a:r>
            <a:endParaRPr sz="1300"/>
          </a:p>
          <a:p>
            <a:pPr indent="-173990" lvl="0" marL="320040" rtl="0" algn="l">
              <a:lnSpc>
                <a:spcPct val="100000"/>
              </a:lnSpc>
              <a:spcBef>
                <a:spcPts val="0"/>
              </a:spcBef>
              <a:spcAft>
                <a:spcPts val="0"/>
              </a:spcAft>
              <a:buSzPts val="1300"/>
              <a:buChar char="●"/>
            </a:pPr>
            <a:r>
              <a:rPr lang="en" sz="1300"/>
              <a:t>One link that is only a placeholder (it goes nowhere)</a:t>
            </a:r>
            <a:endParaRPr sz="1300"/>
          </a:p>
          <a:p>
            <a:pPr indent="0" lvl="0" marL="0" rtl="0" algn="l">
              <a:lnSpc>
                <a:spcPct val="100000"/>
              </a:lnSpc>
              <a:spcBef>
                <a:spcPts val="300"/>
              </a:spcBef>
              <a:spcAft>
                <a:spcPts val="0"/>
              </a:spcAft>
              <a:buSzPts val="1400"/>
              <a:buNone/>
            </a:pPr>
            <a:r>
              <a:t/>
            </a:r>
            <a:endParaRPr sz="1300"/>
          </a:p>
          <a:p>
            <a:pPr indent="0" lvl="0" marL="0" rtl="0" algn="l">
              <a:lnSpc>
                <a:spcPct val="100000"/>
              </a:lnSpc>
              <a:spcBef>
                <a:spcPts val="300"/>
              </a:spcBef>
              <a:spcAft>
                <a:spcPts val="0"/>
              </a:spcAft>
              <a:buSzPts val="1400"/>
              <a:buNone/>
            </a:pPr>
            <a:r>
              <a:rPr b="1" lang="en" sz="1300"/>
              <a:t>BONUS!</a:t>
            </a:r>
            <a:endParaRPr b="1" sz="1300"/>
          </a:p>
          <a:p>
            <a:pPr indent="-173990" lvl="0" marL="320040" rtl="0" algn="l">
              <a:lnSpc>
                <a:spcPct val="100000"/>
              </a:lnSpc>
              <a:spcBef>
                <a:spcPts val="300"/>
              </a:spcBef>
              <a:spcAft>
                <a:spcPts val="0"/>
              </a:spcAft>
              <a:buSzPts val="1300"/>
              <a:buChar char="●"/>
            </a:pPr>
            <a:r>
              <a:rPr lang="en" sz="1300"/>
              <a:t>Create an ordered list of steps to make a sandwich</a:t>
            </a:r>
            <a:endParaRPr sz="1300"/>
          </a:p>
          <a:p>
            <a:pPr indent="-173990" lvl="0" marL="320040" rtl="0" algn="l">
              <a:lnSpc>
                <a:spcPct val="100000"/>
              </a:lnSpc>
              <a:spcBef>
                <a:spcPts val="0"/>
              </a:spcBef>
              <a:spcAft>
                <a:spcPts val="0"/>
              </a:spcAft>
              <a:buSzPts val="1300"/>
              <a:buChar char="●"/>
            </a:pPr>
            <a:r>
              <a:rPr lang="en" sz="1300"/>
              <a:t>Create an unordered list of five bands/musicians you like</a:t>
            </a:r>
            <a:endParaRPr sz="1300"/>
          </a:p>
          <a:p>
            <a:pPr indent="-173990" lvl="0" marL="320040" rtl="0" algn="l">
              <a:lnSpc>
                <a:spcPct val="100000"/>
              </a:lnSpc>
              <a:spcBef>
                <a:spcPts val="0"/>
              </a:spcBef>
              <a:spcAft>
                <a:spcPts val="0"/>
              </a:spcAft>
              <a:buSzPts val="1300"/>
              <a:buChar char="●"/>
            </a:pPr>
            <a:r>
              <a:rPr lang="en" sz="1300"/>
              <a:t>Create a table with two columns (animal class and animal name) and four rows of animals</a:t>
            </a:r>
            <a:endParaRPr sz="1300"/>
          </a:p>
          <a:p>
            <a:pPr indent="-173990" lvl="0" marL="320040" rtl="0" algn="l">
              <a:lnSpc>
                <a:spcPct val="100000"/>
              </a:lnSpc>
              <a:spcBef>
                <a:spcPts val="0"/>
              </a:spcBef>
              <a:spcAft>
                <a:spcPts val="0"/>
              </a:spcAft>
              <a:buSzPts val="1300"/>
              <a:buChar char="●"/>
            </a:pPr>
            <a:r>
              <a:rPr lang="en" sz="1300"/>
              <a:t>Use an alternate way of separating links without line breaks</a:t>
            </a:r>
            <a:endParaRPr sz="1300"/>
          </a:p>
          <a:p>
            <a:pPr indent="-173990" lvl="0" marL="320040" rtl="0" algn="l">
              <a:lnSpc>
                <a:spcPct val="100000"/>
              </a:lnSpc>
              <a:spcBef>
                <a:spcPts val="0"/>
              </a:spcBef>
              <a:spcAft>
                <a:spcPts val="0"/>
              </a:spcAft>
              <a:buSzPts val="1300"/>
              <a:buChar char="●"/>
            </a:pPr>
            <a:r>
              <a:rPr lang="en" sz="1300"/>
              <a:t>Embed a YouTube video of your favorite band/musician</a:t>
            </a:r>
            <a:endParaRPr sz="1300"/>
          </a:p>
          <a:p>
            <a:pPr indent="0" lvl="0" marL="0" rtl="0" algn="l">
              <a:lnSpc>
                <a:spcPct val="100000"/>
              </a:lnSpc>
              <a:spcBef>
                <a:spcPts val="300"/>
              </a:spcBef>
              <a:spcAft>
                <a:spcPts val="0"/>
              </a:spcAft>
              <a:buSzPts val="1400"/>
              <a:buNone/>
            </a:pPr>
            <a:r>
              <a:t/>
            </a:r>
            <a:endParaRPr sz="1300"/>
          </a:p>
          <a:p>
            <a:pPr indent="0" lvl="0" marL="0" rtl="0" algn="l">
              <a:lnSpc>
                <a:spcPct val="100000"/>
              </a:lnSpc>
              <a:spcBef>
                <a:spcPts val="300"/>
              </a:spcBef>
              <a:spcAft>
                <a:spcPts val="300"/>
              </a:spcAft>
              <a:buSzPts val="1400"/>
              <a:buNone/>
            </a:pPr>
            <a:r>
              <a:t/>
            </a:r>
            <a:endParaRPr sz="1300"/>
          </a:p>
        </p:txBody>
      </p:sp>
      <p:sp>
        <p:nvSpPr>
          <p:cNvPr id="2407" name="Google Shape;2407;p7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b="1" lang="en"/>
              <a:t>Suggested Time: </a:t>
            </a:r>
            <a:r>
              <a:rPr lang="en"/>
              <a:t>5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2" name="Shape 2412"/>
        <p:cNvGrpSpPr/>
        <p:nvPr/>
      </p:nvGrpSpPr>
      <p:grpSpPr>
        <a:xfrm>
          <a:off x="0" y="0"/>
          <a:ext cx="0" cy="0"/>
          <a:chOff x="0" y="0"/>
          <a:chExt cx="0" cy="0"/>
        </a:xfrm>
      </p:grpSpPr>
      <p:sp>
        <p:nvSpPr>
          <p:cNvPr id="2413" name="Google Shape;2413;p71"/>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u="sng">
                <a:solidFill>
                  <a:srgbClr val="0000FF"/>
                </a:solidFill>
                <a:hlinkClick r:id="rId3"/>
              </a:rPr>
              <a:t>My First HTML</a:t>
            </a:r>
            <a:endParaRPr>
              <a:solidFill>
                <a:srgbClr val="0000FF"/>
              </a:solidFill>
            </a:endParaRPr>
          </a:p>
          <a:p>
            <a:pPr indent="0" lvl="0" marL="0" rtl="0" algn="ctr">
              <a:lnSpc>
                <a:spcPct val="100000"/>
              </a:lnSpc>
              <a:spcBef>
                <a:spcPts val="0"/>
              </a:spcBef>
              <a:spcAft>
                <a:spcPts val="0"/>
              </a:spcAft>
              <a:buSzPts val="24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7" name="Shape 2417"/>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1" name="Shape 2421"/>
        <p:cNvGrpSpPr/>
        <p:nvPr/>
      </p:nvGrpSpPr>
      <p:grpSpPr>
        <a:xfrm>
          <a:off x="0" y="0"/>
          <a:ext cx="0" cy="0"/>
          <a:chOff x="0" y="0"/>
          <a:chExt cx="0" cy="0"/>
        </a:xfrm>
      </p:grpSpPr>
      <p:sp>
        <p:nvSpPr>
          <p:cNvPr id="2422" name="Google Shape;2422;p7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What Is Git?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6" name="Shape 2426"/>
        <p:cNvGrpSpPr/>
        <p:nvPr/>
      </p:nvGrpSpPr>
      <p:grpSpPr>
        <a:xfrm>
          <a:off x="0" y="0"/>
          <a:ext cx="0" cy="0"/>
          <a:chOff x="0" y="0"/>
          <a:chExt cx="0" cy="0"/>
        </a:xfrm>
      </p:grpSpPr>
      <p:sp>
        <p:nvSpPr>
          <p:cNvPr id="2427" name="Google Shape;2427;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Collaborative Coding</a:t>
            </a:r>
            <a:endParaRPr/>
          </a:p>
        </p:txBody>
      </p:sp>
      <p:sp>
        <p:nvSpPr>
          <p:cNvPr id="2428" name="Google Shape;2428;p74"/>
          <p:cNvSpPr txBox="1"/>
          <p:nvPr>
            <p:ph idx="3" type="body"/>
          </p:nvPr>
        </p:nvSpPr>
        <p:spPr>
          <a:xfrm>
            <a:off x="175" y="801350"/>
            <a:ext cx="8059800" cy="1136700"/>
          </a:xfrm>
          <a:prstGeom prst="rect">
            <a:avLst/>
          </a:prstGeom>
          <a:no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a:t>Modern web development is highly collaborative.</a:t>
            </a:r>
            <a:endParaRPr/>
          </a:p>
          <a:p>
            <a:pPr indent="0" lvl="0" marL="0" rtl="0" algn="l">
              <a:lnSpc>
                <a:spcPct val="100000"/>
              </a:lnSpc>
              <a:spcBef>
                <a:spcPts val="800"/>
              </a:spcBef>
              <a:spcAft>
                <a:spcPts val="0"/>
              </a:spcAft>
              <a:buClr>
                <a:schemeClr val="dk1"/>
              </a:buClr>
              <a:buSzPts val="1100"/>
              <a:buFont typeface="Arial"/>
              <a:buNone/>
            </a:pPr>
            <a:r>
              <a:rPr lang="en"/>
              <a:t>Teams are often extremely large and spread out across the country or world.</a:t>
            </a:r>
            <a:endParaRPr/>
          </a:p>
          <a:p>
            <a:pPr indent="0" lvl="0" marL="0" rtl="0" algn="l">
              <a:lnSpc>
                <a:spcPct val="100000"/>
              </a:lnSpc>
              <a:spcBef>
                <a:spcPts val="800"/>
              </a:spcBef>
              <a:spcAft>
                <a:spcPts val="0"/>
              </a:spcAft>
              <a:buClr>
                <a:schemeClr val="dk1"/>
              </a:buClr>
              <a:buSzPts val="1100"/>
              <a:buFont typeface="Arial"/>
              <a:buNone/>
            </a:pPr>
            <a:r>
              <a:rPr lang="en"/>
              <a:t>Apps are sometimes made up of hundreds or even thousands of files. </a:t>
            </a:r>
            <a:endParaRPr/>
          </a:p>
          <a:p>
            <a:pPr indent="0" lvl="0" marL="0" rtl="0" algn="l">
              <a:lnSpc>
                <a:spcPct val="100000"/>
              </a:lnSpc>
              <a:spcBef>
                <a:spcPts val="800"/>
              </a:spcBef>
              <a:spcAft>
                <a:spcPts val="0"/>
              </a:spcAft>
              <a:buClr>
                <a:schemeClr val="dk1"/>
              </a:buClr>
              <a:buSzPts val="1100"/>
              <a:buFont typeface="Arial"/>
              <a:buNone/>
            </a:pPr>
            <a:r>
              <a:t/>
            </a:r>
            <a:endParaRPr/>
          </a:p>
          <a:p>
            <a:pPr indent="0" lvl="0" marL="0" rtl="0" algn="l">
              <a:lnSpc>
                <a:spcPct val="100000"/>
              </a:lnSpc>
              <a:spcBef>
                <a:spcPts val="800"/>
              </a:spcBef>
              <a:spcAft>
                <a:spcPts val="800"/>
              </a:spcAft>
              <a:buSzPts val="1400"/>
              <a:buNone/>
            </a:pPr>
            <a:r>
              <a:t/>
            </a:r>
            <a:endParaRPr/>
          </a:p>
        </p:txBody>
      </p:sp>
      <p:graphicFrame>
        <p:nvGraphicFramePr>
          <p:cNvPr id="2429" name="Google Shape;2429;p74"/>
          <p:cNvGraphicFramePr/>
          <p:nvPr/>
        </p:nvGraphicFramePr>
        <p:xfrm>
          <a:off x="449350" y="1895825"/>
          <a:ext cx="3000000" cy="3000000"/>
        </p:xfrm>
        <a:graphic>
          <a:graphicData uri="http://schemas.openxmlformats.org/drawingml/2006/table">
            <a:tbl>
              <a:tblPr>
                <a:noFill/>
                <a:tableStyleId>{B6A6ABBF-B823-4CA8-BC58-FBC95421798B}</a:tableStyleId>
              </a:tblPr>
              <a:tblGrid>
                <a:gridCol w="1307925"/>
                <a:gridCol w="7035225"/>
              </a:tblGrid>
              <a:tr h="213250">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FFFFFF"/>
                          </a:solidFill>
                          <a:latin typeface="Roboto"/>
                          <a:ea typeface="Roboto"/>
                          <a:cs typeface="Roboto"/>
                          <a:sym typeface="Roboto"/>
                        </a:rPr>
                        <a:t>Git Version Control</a:t>
                      </a:r>
                      <a:endParaRPr b="1" sz="1200" u="none" cap="none" strike="noStrike">
                        <a:solidFill>
                          <a:srgbClr val="FFFFFF"/>
                        </a:solidFill>
                        <a:latin typeface="Roboto"/>
                        <a:ea typeface="Roboto"/>
                        <a:cs typeface="Roboto"/>
                        <a:sym typeface="Roboto"/>
                      </a:endParaRPr>
                    </a:p>
                  </a:txBody>
                  <a:tcPr marT="0" marB="0"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rgbClr val="1D1A36"/>
                    </a:solidFill>
                  </a:tcPr>
                </a:tc>
                <a:tc hMerge="1"/>
              </a:tr>
              <a:tr h="514875">
                <a:tc>
                  <a:txBody>
                    <a:bodyPr/>
                    <a:lstStyle/>
                    <a:p>
                      <a:pPr indent="0" lvl="0" marL="0" marR="0" rtl="0" algn="r">
                        <a:lnSpc>
                          <a:spcPct val="100000"/>
                        </a:lnSpc>
                        <a:spcBef>
                          <a:spcPts val="0"/>
                        </a:spcBef>
                        <a:spcAft>
                          <a:spcPts val="0"/>
                        </a:spcAft>
                        <a:buClr>
                          <a:schemeClr val="dk1"/>
                        </a:buClr>
                        <a:buSzPts val="1100"/>
                        <a:buFont typeface="Arial"/>
                        <a:buNone/>
                      </a:pPr>
                      <a:r>
                        <a:rPr b="1" lang="en" sz="1000" u="none" cap="none" strike="noStrike">
                          <a:solidFill>
                            <a:schemeClr val="dk1"/>
                          </a:solidFill>
                          <a:latin typeface="Roboto"/>
                          <a:ea typeface="Roboto"/>
                          <a:cs typeface="Roboto"/>
                          <a:sym typeface="Roboto"/>
                        </a:rPr>
                        <a:t>Final</a:t>
                      </a:r>
                      <a:endParaRPr b="1" sz="1000" u="none" cap="none" strike="noStrike"/>
                    </a:p>
                  </a:txBody>
                  <a:tcPr marT="91425" marB="91425" marR="91425" marL="91425">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lnL cap="flat" cmpd="sng" w="9525">
                      <a:solidFill>
                        <a:srgbClr val="EFEFEF">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EFEFEF">
                          <a:alpha val="0"/>
                        </a:srgbClr>
                      </a:solidFill>
                      <a:prstDash val="solid"/>
                      <a:round/>
                      <a:headEnd len="sm" w="sm" type="none"/>
                      <a:tailEnd len="sm" w="sm" type="none"/>
                    </a:lnT>
                    <a:lnB cap="flat" cmpd="sng" w="9525">
                      <a:solidFill>
                        <a:srgbClr val="EFEFEF"/>
                      </a:solidFill>
                      <a:prstDash val="solid"/>
                      <a:round/>
                      <a:headEnd len="sm" w="sm" type="none"/>
                      <a:tailEnd len="sm" w="sm" type="none"/>
                    </a:lnB>
                    <a:solidFill>
                      <a:srgbClr val="D9D9D9"/>
                    </a:solidFill>
                  </a:tcPr>
                </a:tc>
              </a:tr>
              <a:tr h="514875">
                <a:tc>
                  <a:txBody>
                    <a:bodyPr/>
                    <a:lstStyle/>
                    <a:p>
                      <a:pPr indent="0" lvl="0" marL="0" marR="0" rtl="0" algn="r">
                        <a:lnSpc>
                          <a:spcPct val="100000"/>
                        </a:lnSpc>
                        <a:spcBef>
                          <a:spcPts val="0"/>
                        </a:spcBef>
                        <a:spcAft>
                          <a:spcPts val="0"/>
                        </a:spcAft>
                        <a:buClr>
                          <a:schemeClr val="dk1"/>
                        </a:buClr>
                        <a:buSzPts val="1100"/>
                        <a:buFont typeface="Arial"/>
                        <a:buNone/>
                      </a:pPr>
                      <a:r>
                        <a:rPr b="1" lang="en" sz="1000" u="none" cap="none" strike="noStrike">
                          <a:solidFill>
                            <a:schemeClr val="dk1"/>
                          </a:solidFill>
                          <a:latin typeface="Roboto"/>
                          <a:ea typeface="Roboto"/>
                          <a:cs typeface="Roboto"/>
                          <a:sym typeface="Roboto"/>
                        </a:rPr>
                        <a:t>Originals</a:t>
                      </a:r>
                      <a:endParaRPr b="1" sz="1000" u="none" cap="none" strike="noStrike"/>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r>
              <a:tr h="350775">
                <a:tc>
                  <a:txBody>
                    <a:bodyPr/>
                    <a:lstStyle/>
                    <a:p>
                      <a:pPr indent="0" lvl="0" marL="0" marR="0" rtl="0" algn="r">
                        <a:lnSpc>
                          <a:spcPct val="100000"/>
                        </a:lnSpc>
                        <a:spcBef>
                          <a:spcPts val="0"/>
                        </a:spcBef>
                        <a:spcAft>
                          <a:spcPts val="0"/>
                        </a:spcAft>
                        <a:buClr>
                          <a:srgbClr val="000000"/>
                        </a:buClr>
                        <a:buSzPts val="1000"/>
                        <a:buFont typeface="Arial"/>
                        <a:buNone/>
                      </a:pPr>
                      <a:r>
                        <a:rPr b="1" lang="en" sz="1000" u="none" cap="none" strike="noStrike">
                          <a:latin typeface="Roboto"/>
                          <a:ea typeface="Roboto"/>
                          <a:cs typeface="Roboto"/>
                          <a:sym typeface="Roboto"/>
                        </a:rPr>
                        <a:t>Change Requests</a:t>
                      </a:r>
                      <a:endParaRPr b="1" sz="1000" u="none" cap="none" strike="noStrike">
                        <a:latin typeface="Roboto"/>
                        <a:ea typeface="Roboto"/>
                        <a:cs typeface="Roboto"/>
                        <a:sym typeface="Robot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FFFFFF"/>
                    </a:solidFill>
                  </a:tcPr>
                </a:tc>
              </a:tr>
              <a:tr h="1249225">
                <a:tc>
                  <a:txBody>
                    <a:bodyPr/>
                    <a:lstStyle/>
                    <a:p>
                      <a:pPr indent="0" lvl="0" marL="0" marR="0" rtl="0" algn="r">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Roboto"/>
                          <a:ea typeface="Roboto"/>
                          <a:cs typeface="Roboto"/>
                          <a:sym typeface="Roboto"/>
                        </a:rPr>
                        <a:t>Developers</a:t>
                      </a:r>
                      <a:endParaRPr b="1" sz="1000" u="none" cap="none" strike="noStrike">
                        <a:solidFill>
                          <a:srgbClr val="FFFFFF"/>
                        </a:solidFill>
                        <a:latin typeface="Roboto"/>
                        <a:ea typeface="Roboto"/>
                        <a:cs typeface="Roboto"/>
                        <a:sym typeface="Roboto"/>
                      </a:endParaRPr>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rgbClr val="212940"/>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rgbClr val="212940"/>
                    </a:solidFill>
                  </a:tcPr>
                </a:tc>
              </a:tr>
            </a:tbl>
          </a:graphicData>
        </a:graphic>
      </p:graphicFrame>
      <p:pic>
        <p:nvPicPr>
          <p:cNvPr id="2430" name="Google Shape;2430;p74"/>
          <p:cNvPicPr preferRelativeResize="0"/>
          <p:nvPr/>
        </p:nvPicPr>
        <p:blipFill rotWithShape="1">
          <a:blip r:embed="rId3">
            <a:alphaModFix/>
          </a:blip>
          <a:srcRect b="49" l="0" r="0" t="49"/>
          <a:stretch/>
        </p:blipFill>
        <p:spPr>
          <a:xfrm>
            <a:off x="2470273" y="3571075"/>
            <a:ext cx="599249" cy="590726"/>
          </a:xfrm>
          <a:prstGeom prst="rect">
            <a:avLst/>
          </a:prstGeom>
          <a:noFill/>
          <a:ln>
            <a:noFill/>
          </a:ln>
          <a:effectLst>
            <a:outerShdw blurRad="57150" rotWithShape="0" algn="bl" dir="5400000" dist="19050">
              <a:srgbClr val="000000">
                <a:alpha val="49411"/>
              </a:srgbClr>
            </a:outerShdw>
          </a:effectLst>
        </p:spPr>
      </p:pic>
      <p:pic>
        <p:nvPicPr>
          <p:cNvPr id="2431" name="Google Shape;2431;p74"/>
          <p:cNvPicPr preferRelativeResize="0"/>
          <p:nvPr/>
        </p:nvPicPr>
        <p:blipFill rotWithShape="1">
          <a:blip r:embed="rId4">
            <a:alphaModFix/>
          </a:blip>
          <a:srcRect b="0" l="0" r="0" t="0"/>
          <a:stretch/>
        </p:blipFill>
        <p:spPr>
          <a:xfrm>
            <a:off x="3440148" y="3571075"/>
            <a:ext cx="599249" cy="590725"/>
          </a:xfrm>
          <a:prstGeom prst="rect">
            <a:avLst/>
          </a:prstGeom>
          <a:noFill/>
          <a:ln>
            <a:noFill/>
          </a:ln>
          <a:effectLst>
            <a:outerShdw blurRad="57150" rotWithShape="0" algn="bl" dir="5400000" dist="19050">
              <a:srgbClr val="000000">
                <a:alpha val="49411"/>
              </a:srgbClr>
            </a:outerShdw>
          </a:effectLst>
        </p:spPr>
      </p:pic>
      <p:pic>
        <p:nvPicPr>
          <p:cNvPr id="2432" name="Google Shape;2432;p74"/>
          <p:cNvPicPr preferRelativeResize="0"/>
          <p:nvPr/>
        </p:nvPicPr>
        <p:blipFill rotWithShape="1">
          <a:blip r:embed="rId5">
            <a:alphaModFix/>
          </a:blip>
          <a:srcRect b="49" l="0" r="0" t="49"/>
          <a:stretch/>
        </p:blipFill>
        <p:spPr>
          <a:xfrm>
            <a:off x="4410023" y="3571075"/>
            <a:ext cx="599249" cy="590726"/>
          </a:xfrm>
          <a:prstGeom prst="rect">
            <a:avLst/>
          </a:prstGeom>
          <a:noFill/>
          <a:ln>
            <a:noFill/>
          </a:ln>
          <a:effectLst>
            <a:outerShdw blurRad="57150" rotWithShape="0" algn="bl" dir="5400000" dist="19050">
              <a:srgbClr val="000000">
                <a:alpha val="49411"/>
              </a:srgbClr>
            </a:outerShdw>
          </a:effectLst>
        </p:spPr>
      </p:pic>
      <p:pic>
        <p:nvPicPr>
          <p:cNvPr id="2433" name="Google Shape;2433;p74"/>
          <p:cNvPicPr preferRelativeResize="0"/>
          <p:nvPr/>
        </p:nvPicPr>
        <p:blipFill rotWithShape="1">
          <a:blip r:embed="rId6">
            <a:alphaModFix/>
          </a:blip>
          <a:srcRect b="49" l="0" r="0" t="49"/>
          <a:stretch/>
        </p:blipFill>
        <p:spPr>
          <a:xfrm>
            <a:off x="5427373" y="3571075"/>
            <a:ext cx="599249" cy="590726"/>
          </a:xfrm>
          <a:prstGeom prst="rect">
            <a:avLst/>
          </a:prstGeom>
          <a:noFill/>
          <a:ln>
            <a:noFill/>
          </a:ln>
          <a:effectLst>
            <a:outerShdw blurRad="57150" rotWithShape="0" algn="bl" dir="5400000" dist="19050">
              <a:srgbClr val="000000">
                <a:alpha val="49411"/>
              </a:srgbClr>
            </a:outerShdw>
          </a:effectLst>
        </p:spPr>
      </p:pic>
      <p:pic>
        <p:nvPicPr>
          <p:cNvPr id="2434" name="Google Shape;2434;p74"/>
          <p:cNvPicPr preferRelativeResize="0"/>
          <p:nvPr/>
        </p:nvPicPr>
        <p:blipFill rotWithShape="1">
          <a:blip r:embed="rId7">
            <a:alphaModFix/>
          </a:blip>
          <a:srcRect b="49" l="0" r="0" t="49"/>
          <a:stretch/>
        </p:blipFill>
        <p:spPr>
          <a:xfrm>
            <a:off x="6397248" y="3571075"/>
            <a:ext cx="599249" cy="590726"/>
          </a:xfrm>
          <a:prstGeom prst="rect">
            <a:avLst/>
          </a:prstGeom>
          <a:noFill/>
          <a:ln>
            <a:noFill/>
          </a:ln>
          <a:effectLst>
            <a:outerShdw blurRad="57150" rotWithShape="0" algn="bl" dir="5400000" dist="19050">
              <a:srgbClr val="000000">
                <a:alpha val="49411"/>
              </a:srgbClr>
            </a:outerShdw>
          </a:effectLst>
        </p:spPr>
      </p:pic>
      <p:pic>
        <p:nvPicPr>
          <p:cNvPr id="2435" name="Google Shape;2435;p74"/>
          <p:cNvPicPr preferRelativeResize="0"/>
          <p:nvPr/>
        </p:nvPicPr>
        <p:blipFill rotWithShape="1">
          <a:blip r:embed="rId8">
            <a:alphaModFix/>
          </a:blip>
          <a:srcRect b="0" l="0" r="0" t="0"/>
          <a:stretch/>
        </p:blipFill>
        <p:spPr>
          <a:xfrm>
            <a:off x="7367123" y="3571075"/>
            <a:ext cx="599249" cy="590725"/>
          </a:xfrm>
          <a:prstGeom prst="rect">
            <a:avLst/>
          </a:prstGeom>
          <a:noFill/>
          <a:ln>
            <a:noFill/>
          </a:ln>
          <a:effectLst>
            <a:outerShdw blurRad="57150" rotWithShape="0" algn="bl" dir="5400000" dist="19050">
              <a:srgbClr val="000000">
                <a:alpha val="49411"/>
              </a:srgbClr>
            </a:outerShdw>
          </a:effectLst>
        </p:spPr>
      </p:pic>
      <p:pic>
        <p:nvPicPr>
          <p:cNvPr id="2436" name="Google Shape;2436;p74"/>
          <p:cNvPicPr preferRelativeResize="0"/>
          <p:nvPr/>
        </p:nvPicPr>
        <p:blipFill rotWithShape="1">
          <a:blip r:embed="rId9">
            <a:alphaModFix/>
          </a:blip>
          <a:srcRect b="0" l="0" r="0" t="0"/>
          <a:stretch/>
        </p:blipFill>
        <p:spPr>
          <a:xfrm>
            <a:off x="1961598" y="4049600"/>
            <a:ext cx="599249" cy="590725"/>
          </a:xfrm>
          <a:prstGeom prst="rect">
            <a:avLst/>
          </a:prstGeom>
          <a:noFill/>
          <a:ln>
            <a:noFill/>
          </a:ln>
          <a:effectLst>
            <a:outerShdw blurRad="57150" rotWithShape="0" algn="bl" dir="5400000" dist="19050">
              <a:srgbClr val="000000">
                <a:alpha val="49411"/>
              </a:srgbClr>
            </a:outerShdw>
          </a:effectLst>
        </p:spPr>
      </p:pic>
      <p:pic>
        <p:nvPicPr>
          <p:cNvPr id="2437" name="Google Shape;2437;p74"/>
          <p:cNvPicPr preferRelativeResize="0"/>
          <p:nvPr/>
        </p:nvPicPr>
        <p:blipFill rotWithShape="1">
          <a:blip r:embed="rId10">
            <a:alphaModFix/>
          </a:blip>
          <a:srcRect b="0" l="0" r="0" t="0"/>
          <a:stretch/>
        </p:blipFill>
        <p:spPr>
          <a:xfrm>
            <a:off x="2931473" y="4049600"/>
            <a:ext cx="599249" cy="590725"/>
          </a:xfrm>
          <a:prstGeom prst="rect">
            <a:avLst/>
          </a:prstGeom>
          <a:noFill/>
          <a:ln>
            <a:noFill/>
          </a:ln>
          <a:effectLst>
            <a:outerShdw blurRad="57150" rotWithShape="0" algn="bl" dir="5400000" dist="19050">
              <a:srgbClr val="000000">
                <a:alpha val="49411"/>
              </a:srgbClr>
            </a:outerShdw>
          </a:effectLst>
        </p:spPr>
      </p:pic>
      <p:pic>
        <p:nvPicPr>
          <p:cNvPr id="2438" name="Google Shape;2438;p74"/>
          <p:cNvPicPr preferRelativeResize="0"/>
          <p:nvPr/>
        </p:nvPicPr>
        <p:blipFill rotWithShape="1">
          <a:blip r:embed="rId9">
            <a:alphaModFix/>
          </a:blip>
          <a:srcRect b="0" l="0" r="0" t="0"/>
          <a:stretch/>
        </p:blipFill>
        <p:spPr>
          <a:xfrm>
            <a:off x="3901348" y="4049600"/>
            <a:ext cx="599249" cy="590725"/>
          </a:xfrm>
          <a:prstGeom prst="rect">
            <a:avLst/>
          </a:prstGeom>
          <a:noFill/>
          <a:ln>
            <a:noFill/>
          </a:ln>
          <a:effectLst>
            <a:outerShdw blurRad="57150" rotWithShape="0" algn="bl" dir="5400000" dist="19050">
              <a:srgbClr val="000000">
                <a:alpha val="49411"/>
              </a:srgbClr>
            </a:outerShdw>
          </a:effectLst>
        </p:spPr>
      </p:pic>
      <p:pic>
        <p:nvPicPr>
          <p:cNvPr id="2439" name="Google Shape;2439;p74"/>
          <p:cNvPicPr preferRelativeResize="0"/>
          <p:nvPr/>
        </p:nvPicPr>
        <p:blipFill rotWithShape="1">
          <a:blip r:embed="rId11">
            <a:alphaModFix/>
          </a:blip>
          <a:srcRect b="49" l="0" r="0" t="49"/>
          <a:stretch/>
        </p:blipFill>
        <p:spPr>
          <a:xfrm>
            <a:off x="4918698" y="4049600"/>
            <a:ext cx="599249" cy="590726"/>
          </a:xfrm>
          <a:prstGeom prst="rect">
            <a:avLst/>
          </a:prstGeom>
          <a:noFill/>
          <a:ln>
            <a:noFill/>
          </a:ln>
          <a:effectLst>
            <a:outerShdw blurRad="57150" rotWithShape="0" algn="bl" dir="5400000" dist="19050">
              <a:srgbClr val="000000">
                <a:alpha val="49411"/>
              </a:srgbClr>
            </a:outerShdw>
          </a:effectLst>
        </p:spPr>
      </p:pic>
      <p:pic>
        <p:nvPicPr>
          <p:cNvPr id="2440" name="Google Shape;2440;p74"/>
          <p:cNvPicPr preferRelativeResize="0"/>
          <p:nvPr/>
        </p:nvPicPr>
        <p:blipFill rotWithShape="1">
          <a:blip r:embed="rId12">
            <a:alphaModFix/>
          </a:blip>
          <a:srcRect b="49" l="0" r="0" t="49"/>
          <a:stretch/>
        </p:blipFill>
        <p:spPr>
          <a:xfrm>
            <a:off x="5888573" y="4049600"/>
            <a:ext cx="599249" cy="590726"/>
          </a:xfrm>
          <a:prstGeom prst="rect">
            <a:avLst/>
          </a:prstGeom>
          <a:noFill/>
          <a:ln>
            <a:noFill/>
          </a:ln>
          <a:effectLst>
            <a:outerShdw blurRad="57150" rotWithShape="0" algn="bl" dir="5400000" dist="19050">
              <a:srgbClr val="000000">
                <a:alpha val="49411"/>
              </a:srgbClr>
            </a:outerShdw>
          </a:effectLst>
        </p:spPr>
      </p:pic>
      <p:pic>
        <p:nvPicPr>
          <p:cNvPr id="2441" name="Google Shape;2441;p74"/>
          <p:cNvPicPr preferRelativeResize="0"/>
          <p:nvPr/>
        </p:nvPicPr>
        <p:blipFill rotWithShape="1">
          <a:blip r:embed="rId9">
            <a:alphaModFix/>
          </a:blip>
          <a:srcRect b="0" l="0" r="0" t="0"/>
          <a:stretch/>
        </p:blipFill>
        <p:spPr>
          <a:xfrm>
            <a:off x="6858448" y="4049600"/>
            <a:ext cx="599249" cy="590725"/>
          </a:xfrm>
          <a:prstGeom prst="rect">
            <a:avLst/>
          </a:prstGeom>
          <a:noFill/>
          <a:ln>
            <a:noFill/>
          </a:ln>
          <a:effectLst>
            <a:outerShdw blurRad="57150" rotWithShape="0" algn="bl" dir="5400000" dist="19050">
              <a:srgbClr val="000000">
                <a:alpha val="49411"/>
              </a:srgbClr>
            </a:outerShdw>
          </a:effectLst>
        </p:spPr>
      </p:pic>
      <p:pic>
        <p:nvPicPr>
          <p:cNvPr id="2442" name="Google Shape;2442;p74"/>
          <p:cNvPicPr preferRelativeResize="0"/>
          <p:nvPr/>
        </p:nvPicPr>
        <p:blipFill rotWithShape="1">
          <a:blip r:embed="rId13">
            <a:alphaModFix/>
          </a:blip>
          <a:srcRect b="0" l="0" r="0" t="0"/>
          <a:stretch/>
        </p:blipFill>
        <p:spPr>
          <a:xfrm>
            <a:off x="7890173" y="4049600"/>
            <a:ext cx="599249" cy="590725"/>
          </a:xfrm>
          <a:prstGeom prst="rect">
            <a:avLst/>
          </a:prstGeom>
          <a:noFill/>
          <a:ln>
            <a:noFill/>
          </a:ln>
          <a:effectLst>
            <a:outerShdw blurRad="57150" rotWithShape="0" algn="bl" dir="5400000" dist="19050">
              <a:srgbClr val="000000">
                <a:alpha val="49411"/>
              </a:srgbClr>
            </a:outerShdw>
          </a:effectLst>
        </p:spPr>
      </p:pic>
      <p:grpSp>
        <p:nvGrpSpPr>
          <p:cNvPr id="2443" name="Google Shape;2443;p74"/>
          <p:cNvGrpSpPr/>
          <p:nvPr/>
        </p:nvGrpSpPr>
        <p:grpSpPr>
          <a:xfrm>
            <a:off x="1899361" y="2171675"/>
            <a:ext cx="6637914" cy="392650"/>
            <a:chOff x="1848024" y="2095475"/>
            <a:chExt cx="6637914" cy="392650"/>
          </a:xfrm>
        </p:grpSpPr>
        <p:pic>
          <p:nvPicPr>
            <p:cNvPr id="2444" name="Google Shape;2444;p74"/>
            <p:cNvPicPr preferRelativeResize="0"/>
            <p:nvPr/>
          </p:nvPicPr>
          <p:blipFill rotWithShape="1">
            <a:blip r:embed="rId14">
              <a:alphaModFix/>
            </a:blip>
            <a:srcRect b="0" l="0" r="0" t="0"/>
            <a:stretch/>
          </p:blipFill>
          <p:spPr>
            <a:xfrm>
              <a:off x="1848024" y="2095475"/>
              <a:ext cx="245264" cy="316750"/>
            </a:xfrm>
            <a:prstGeom prst="rect">
              <a:avLst/>
            </a:prstGeom>
            <a:noFill/>
            <a:ln>
              <a:noFill/>
            </a:ln>
          </p:spPr>
        </p:pic>
        <p:pic>
          <p:nvPicPr>
            <p:cNvPr id="2445" name="Google Shape;2445;p74"/>
            <p:cNvPicPr preferRelativeResize="0"/>
            <p:nvPr/>
          </p:nvPicPr>
          <p:blipFill rotWithShape="1">
            <a:blip r:embed="rId14">
              <a:alphaModFix/>
            </a:blip>
            <a:srcRect b="0" l="0" r="0" t="0"/>
            <a:stretch/>
          </p:blipFill>
          <p:spPr>
            <a:xfrm>
              <a:off x="2138599" y="2171375"/>
              <a:ext cx="245264" cy="316750"/>
            </a:xfrm>
            <a:prstGeom prst="rect">
              <a:avLst/>
            </a:prstGeom>
            <a:noFill/>
            <a:ln>
              <a:noFill/>
            </a:ln>
          </p:spPr>
        </p:pic>
        <p:pic>
          <p:nvPicPr>
            <p:cNvPr id="2446" name="Google Shape;2446;p74"/>
            <p:cNvPicPr preferRelativeResize="0"/>
            <p:nvPr/>
          </p:nvPicPr>
          <p:blipFill rotWithShape="1">
            <a:blip r:embed="rId14">
              <a:alphaModFix/>
            </a:blip>
            <a:srcRect b="0" l="0" r="0" t="0"/>
            <a:stretch/>
          </p:blipFill>
          <p:spPr>
            <a:xfrm>
              <a:off x="2429174" y="2095475"/>
              <a:ext cx="245264" cy="316750"/>
            </a:xfrm>
            <a:prstGeom prst="rect">
              <a:avLst/>
            </a:prstGeom>
            <a:noFill/>
            <a:ln>
              <a:noFill/>
            </a:ln>
          </p:spPr>
        </p:pic>
        <p:pic>
          <p:nvPicPr>
            <p:cNvPr id="2447" name="Google Shape;2447;p74"/>
            <p:cNvPicPr preferRelativeResize="0"/>
            <p:nvPr/>
          </p:nvPicPr>
          <p:blipFill rotWithShape="1">
            <a:blip r:embed="rId14">
              <a:alphaModFix/>
            </a:blip>
            <a:srcRect b="0" l="0" r="0" t="0"/>
            <a:stretch/>
          </p:blipFill>
          <p:spPr>
            <a:xfrm>
              <a:off x="2719749" y="2171375"/>
              <a:ext cx="245264" cy="316750"/>
            </a:xfrm>
            <a:prstGeom prst="rect">
              <a:avLst/>
            </a:prstGeom>
            <a:noFill/>
            <a:ln>
              <a:noFill/>
            </a:ln>
          </p:spPr>
        </p:pic>
        <p:pic>
          <p:nvPicPr>
            <p:cNvPr id="2448" name="Google Shape;2448;p74"/>
            <p:cNvPicPr preferRelativeResize="0"/>
            <p:nvPr/>
          </p:nvPicPr>
          <p:blipFill rotWithShape="1">
            <a:blip r:embed="rId14">
              <a:alphaModFix/>
            </a:blip>
            <a:srcRect b="0" l="0" r="0" t="0"/>
            <a:stretch/>
          </p:blipFill>
          <p:spPr>
            <a:xfrm>
              <a:off x="3010324" y="2095475"/>
              <a:ext cx="245264" cy="316750"/>
            </a:xfrm>
            <a:prstGeom prst="rect">
              <a:avLst/>
            </a:prstGeom>
            <a:noFill/>
            <a:ln>
              <a:noFill/>
            </a:ln>
          </p:spPr>
        </p:pic>
        <p:pic>
          <p:nvPicPr>
            <p:cNvPr id="2449" name="Google Shape;2449;p74"/>
            <p:cNvPicPr preferRelativeResize="0"/>
            <p:nvPr/>
          </p:nvPicPr>
          <p:blipFill rotWithShape="1">
            <a:blip r:embed="rId14">
              <a:alphaModFix/>
            </a:blip>
            <a:srcRect b="0" l="0" r="0" t="0"/>
            <a:stretch/>
          </p:blipFill>
          <p:spPr>
            <a:xfrm>
              <a:off x="3300899" y="2171375"/>
              <a:ext cx="245264" cy="316750"/>
            </a:xfrm>
            <a:prstGeom prst="rect">
              <a:avLst/>
            </a:prstGeom>
            <a:noFill/>
            <a:ln>
              <a:noFill/>
            </a:ln>
          </p:spPr>
        </p:pic>
        <p:pic>
          <p:nvPicPr>
            <p:cNvPr id="2450" name="Google Shape;2450;p74"/>
            <p:cNvPicPr preferRelativeResize="0"/>
            <p:nvPr/>
          </p:nvPicPr>
          <p:blipFill rotWithShape="1">
            <a:blip r:embed="rId14">
              <a:alphaModFix/>
            </a:blip>
            <a:srcRect b="0" l="0" r="0" t="0"/>
            <a:stretch/>
          </p:blipFill>
          <p:spPr>
            <a:xfrm>
              <a:off x="3591474" y="2095475"/>
              <a:ext cx="245264" cy="316750"/>
            </a:xfrm>
            <a:prstGeom prst="rect">
              <a:avLst/>
            </a:prstGeom>
            <a:noFill/>
            <a:ln>
              <a:noFill/>
            </a:ln>
          </p:spPr>
        </p:pic>
        <p:pic>
          <p:nvPicPr>
            <p:cNvPr id="2451" name="Google Shape;2451;p74"/>
            <p:cNvPicPr preferRelativeResize="0"/>
            <p:nvPr/>
          </p:nvPicPr>
          <p:blipFill rotWithShape="1">
            <a:blip r:embed="rId14">
              <a:alphaModFix/>
            </a:blip>
            <a:srcRect b="0" l="0" r="0" t="0"/>
            <a:stretch/>
          </p:blipFill>
          <p:spPr>
            <a:xfrm>
              <a:off x="3882049" y="2171375"/>
              <a:ext cx="245264" cy="316750"/>
            </a:xfrm>
            <a:prstGeom prst="rect">
              <a:avLst/>
            </a:prstGeom>
            <a:noFill/>
            <a:ln>
              <a:noFill/>
            </a:ln>
          </p:spPr>
        </p:pic>
        <p:pic>
          <p:nvPicPr>
            <p:cNvPr id="2452" name="Google Shape;2452;p74"/>
            <p:cNvPicPr preferRelativeResize="0"/>
            <p:nvPr/>
          </p:nvPicPr>
          <p:blipFill rotWithShape="1">
            <a:blip r:embed="rId14">
              <a:alphaModFix/>
            </a:blip>
            <a:srcRect b="0" l="0" r="0" t="0"/>
            <a:stretch/>
          </p:blipFill>
          <p:spPr>
            <a:xfrm>
              <a:off x="4172624" y="2095475"/>
              <a:ext cx="245264" cy="316750"/>
            </a:xfrm>
            <a:prstGeom prst="rect">
              <a:avLst/>
            </a:prstGeom>
            <a:noFill/>
            <a:ln>
              <a:noFill/>
            </a:ln>
          </p:spPr>
        </p:pic>
        <p:pic>
          <p:nvPicPr>
            <p:cNvPr id="2453" name="Google Shape;2453;p74"/>
            <p:cNvPicPr preferRelativeResize="0"/>
            <p:nvPr/>
          </p:nvPicPr>
          <p:blipFill rotWithShape="1">
            <a:blip r:embed="rId14">
              <a:alphaModFix/>
            </a:blip>
            <a:srcRect b="0" l="0" r="0" t="0"/>
            <a:stretch/>
          </p:blipFill>
          <p:spPr>
            <a:xfrm>
              <a:off x="4463199" y="2171375"/>
              <a:ext cx="245264" cy="316750"/>
            </a:xfrm>
            <a:prstGeom prst="rect">
              <a:avLst/>
            </a:prstGeom>
            <a:noFill/>
            <a:ln>
              <a:noFill/>
            </a:ln>
          </p:spPr>
        </p:pic>
        <p:pic>
          <p:nvPicPr>
            <p:cNvPr id="2454" name="Google Shape;2454;p74"/>
            <p:cNvPicPr preferRelativeResize="0"/>
            <p:nvPr/>
          </p:nvPicPr>
          <p:blipFill rotWithShape="1">
            <a:blip r:embed="rId14">
              <a:alphaModFix/>
            </a:blip>
            <a:srcRect b="0" l="0" r="0" t="0"/>
            <a:stretch/>
          </p:blipFill>
          <p:spPr>
            <a:xfrm>
              <a:off x="4753774" y="2095475"/>
              <a:ext cx="245264" cy="316750"/>
            </a:xfrm>
            <a:prstGeom prst="rect">
              <a:avLst/>
            </a:prstGeom>
            <a:noFill/>
            <a:ln>
              <a:noFill/>
            </a:ln>
          </p:spPr>
        </p:pic>
        <p:pic>
          <p:nvPicPr>
            <p:cNvPr id="2455" name="Google Shape;2455;p74"/>
            <p:cNvPicPr preferRelativeResize="0"/>
            <p:nvPr/>
          </p:nvPicPr>
          <p:blipFill rotWithShape="1">
            <a:blip r:embed="rId14">
              <a:alphaModFix/>
            </a:blip>
            <a:srcRect b="0" l="0" r="0" t="0"/>
            <a:stretch/>
          </p:blipFill>
          <p:spPr>
            <a:xfrm>
              <a:off x="5044349" y="2171375"/>
              <a:ext cx="245264" cy="316750"/>
            </a:xfrm>
            <a:prstGeom prst="rect">
              <a:avLst/>
            </a:prstGeom>
            <a:noFill/>
            <a:ln>
              <a:noFill/>
            </a:ln>
          </p:spPr>
        </p:pic>
        <p:pic>
          <p:nvPicPr>
            <p:cNvPr id="2456" name="Google Shape;2456;p74"/>
            <p:cNvPicPr preferRelativeResize="0"/>
            <p:nvPr/>
          </p:nvPicPr>
          <p:blipFill rotWithShape="1">
            <a:blip r:embed="rId14">
              <a:alphaModFix/>
            </a:blip>
            <a:srcRect b="0" l="0" r="0" t="0"/>
            <a:stretch/>
          </p:blipFill>
          <p:spPr>
            <a:xfrm>
              <a:off x="5334924" y="2095475"/>
              <a:ext cx="245264" cy="316750"/>
            </a:xfrm>
            <a:prstGeom prst="rect">
              <a:avLst/>
            </a:prstGeom>
            <a:noFill/>
            <a:ln>
              <a:noFill/>
            </a:ln>
          </p:spPr>
        </p:pic>
        <p:pic>
          <p:nvPicPr>
            <p:cNvPr id="2457" name="Google Shape;2457;p74"/>
            <p:cNvPicPr preferRelativeResize="0"/>
            <p:nvPr/>
          </p:nvPicPr>
          <p:blipFill rotWithShape="1">
            <a:blip r:embed="rId14">
              <a:alphaModFix/>
            </a:blip>
            <a:srcRect b="0" l="0" r="0" t="0"/>
            <a:stretch/>
          </p:blipFill>
          <p:spPr>
            <a:xfrm>
              <a:off x="5625499" y="2171375"/>
              <a:ext cx="245264" cy="316750"/>
            </a:xfrm>
            <a:prstGeom prst="rect">
              <a:avLst/>
            </a:prstGeom>
            <a:noFill/>
            <a:ln>
              <a:noFill/>
            </a:ln>
          </p:spPr>
        </p:pic>
        <p:pic>
          <p:nvPicPr>
            <p:cNvPr id="2458" name="Google Shape;2458;p74"/>
            <p:cNvPicPr preferRelativeResize="0"/>
            <p:nvPr/>
          </p:nvPicPr>
          <p:blipFill rotWithShape="1">
            <a:blip r:embed="rId14">
              <a:alphaModFix/>
            </a:blip>
            <a:srcRect b="0" l="0" r="0" t="0"/>
            <a:stretch/>
          </p:blipFill>
          <p:spPr>
            <a:xfrm>
              <a:off x="5916074" y="2095475"/>
              <a:ext cx="245264" cy="316750"/>
            </a:xfrm>
            <a:prstGeom prst="rect">
              <a:avLst/>
            </a:prstGeom>
            <a:noFill/>
            <a:ln>
              <a:noFill/>
            </a:ln>
          </p:spPr>
        </p:pic>
        <p:pic>
          <p:nvPicPr>
            <p:cNvPr id="2459" name="Google Shape;2459;p74"/>
            <p:cNvPicPr preferRelativeResize="0"/>
            <p:nvPr/>
          </p:nvPicPr>
          <p:blipFill rotWithShape="1">
            <a:blip r:embed="rId14">
              <a:alphaModFix/>
            </a:blip>
            <a:srcRect b="0" l="0" r="0" t="0"/>
            <a:stretch/>
          </p:blipFill>
          <p:spPr>
            <a:xfrm>
              <a:off x="6206649" y="2171375"/>
              <a:ext cx="245264" cy="316750"/>
            </a:xfrm>
            <a:prstGeom prst="rect">
              <a:avLst/>
            </a:prstGeom>
            <a:noFill/>
            <a:ln>
              <a:noFill/>
            </a:ln>
          </p:spPr>
        </p:pic>
        <p:pic>
          <p:nvPicPr>
            <p:cNvPr id="2460" name="Google Shape;2460;p74"/>
            <p:cNvPicPr preferRelativeResize="0"/>
            <p:nvPr/>
          </p:nvPicPr>
          <p:blipFill rotWithShape="1">
            <a:blip r:embed="rId14">
              <a:alphaModFix/>
            </a:blip>
            <a:srcRect b="0" l="0" r="0" t="0"/>
            <a:stretch/>
          </p:blipFill>
          <p:spPr>
            <a:xfrm>
              <a:off x="6497224" y="2095475"/>
              <a:ext cx="245264" cy="316750"/>
            </a:xfrm>
            <a:prstGeom prst="rect">
              <a:avLst/>
            </a:prstGeom>
            <a:noFill/>
            <a:ln>
              <a:noFill/>
            </a:ln>
          </p:spPr>
        </p:pic>
        <p:pic>
          <p:nvPicPr>
            <p:cNvPr id="2461" name="Google Shape;2461;p74"/>
            <p:cNvPicPr preferRelativeResize="0"/>
            <p:nvPr/>
          </p:nvPicPr>
          <p:blipFill rotWithShape="1">
            <a:blip r:embed="rId14">
              <a:alphaModFix/>
            </a:blip>
            <a:srcRect b="0" l="0" r="0" t="0"/>
            <a:stretch/>
          </p:blipFill>
          <p:spPr>
            <a:xfrm>
              <a:off x="6787799" y="2171375"/>
              <a:ext cx="245264" cy="316750"/>
            </a:xfrm>
            <a:prstGeom prst="rect">
              <a:avLst/>
            </a:prstGeom>
            <a:noFill/>
            <a:ln>
              <a:noFill/>
            </a:ln>
          </p:spPr>
        </p:pic>
        <p:pic>
          <p:nvPicPr>
            <p:cNvPr id="2462" name="Google Shape;2462;p74"/>
            <p:cNvPicPr preferRelativeResize="0"/>
            <p:nvPr/>
          </p:nvPicPr>
          <p:blipFill rotWithShape="1">
            <a:blip r:embed="rId14">
              <a:alphaModFix/>
            </a:blip>
            <a:srcRect b="0" l="0" r="0" t="0"/>
            <a:stretch/>
          </p:blipFill>
          <p:spPr>
            <a:xfrm>
              <a:off x="7078374" y="2095475"/>
              <a:ext cx="245264" cy="316750"/>
            </a:xfrm>
            <a:prstGeom prst="rect">
              <a:avLst/>
            </a:prstGeom>
            <a:noFill/>
            <a:ln>
              <a:noFill/>
            </a:ln>
          </p:spPr>
        </p:pic>
        <p:pic>
          <p:nvPicPr>
            <p:cNvPr id="2463" name="Google Shape;2463;p74"/>
            <p:cNvPicPr preferRelativeResize="0"/>
            <p:nvPr/>
          </p:nvPicPr>
          <p:blipFill rotWithShape="1">
            <a:blip r:embed="rId14">
              <a:alphaModFix/>
            </a:blip>
            <a:srcRect b="0" l="0" r="0" t="0"/>
            <a:stretch/>
          </p:blipFill>
          <p:spPr>
            <a:xfrm>
              <a:off x="7368949" y="2171375"/>
              <a:ext cx="245264" cy="316750"/>
            </a:xfrm>
            <a:prstGeom prst="rect">
              <a:avLst/>
            </a:prstGeom>
            <a:noFill/>
            <a:ln>
              <a:noFill/>
            </a:ln>
          </p:spPr>
        </p:pic>
        <p:pic>
          <p:nvPicPr>
            <p:cNvPr id="2464" name="Google Shape;2464;p74"/>
            <p:cNvPicPr preferRelativeResize="0"/>
            <p:nvPr/>
          </p:nvPicPr>
          <p:blipFill rotWithShape="1">
            <a:blip r:embed="rId14">
              <a:alphaModFix/>
            </a:blip>
            <a:srcRect b="0" l="0" r="0" t="0"/>
            <a:stretch/>
          </p:blipFill>
          <p:spPr>
            <a:xfrm>
              <a:off x="7659524" y="2095475"/>
              <a:ext cx="245264" cy="316750"/>
            </a:xfrm>
            <a:prstGeom prst="rect">
              <a:avLst/>
            </a:prstGeom>
            <a:noFill/>
            <a:ln>
              <a:noFill/>
            </a:ln>
          </p:spPr>
        </p:pic>
        <p:pic>
          <p:nvPicPr>
            <p:cNvPr id="2465" name="Google Shape;2465;p74"/>
            <p:cNvPicPr preferRelativeResize="0"/>
            <p:nvPr/>
          </p:nvPicPr>
          <p:blipFill rotWithShape="1">
            <a:blip r:embed="rId14">
              <a:alphaModFix/>
            </a:blip>
            <a:srcRect b="0" l="0" r="0" t="0"/>
            <a:stretch/>
          </p:blipFill>
          <p:spPr>
            <a:xfrm>
              <a:off x="7950099" y="2171375"/>
              <a:ext cx="245264" cy="316750"/>
            </a:xfrm>
            <a:prstGeom prst="rect">
              <a:avLst/>
            </a:prstGeom>
            <a:noFill/>
            <a:ln>
              <a:noFill/>
            </a:ln>
          </p:spPr>
        </p:pic>
        <p:pic>
          <p:nvPicPr>
            <p:cNvPr id="2466" name="Google Shape;2466;p74"/>
            <p:cNvPicPr preferRelativeResize="0"/>
            <p:nvPr/>
          </p:nvPicPr>
          <p:blipFill rotWithShape="1">
            <a:blip r:embed="rId14">
              <a:alphaModFix/>
            </a:blip>
            <a:srcRect b="0" l="0" r="0" t="0"/>
            <a:stretch/>
          </p:blipFill>
          <p:spPr>
            <a:xfrm>
              <a:off x="8240674" y="2095475"/>
              <a:ext cx="245264" cy="316750"/>
            </a:xfrm>
            <a:prstGeom prst="rect">
              <a:avLst/>
            </a:prstGeom>
            <a:noFill/>
            <a:ln>
              <a:noFill/>
            </a:ln>
          </p:spPr>
        </p:pic>
      </p:grpSp>
      <p:grpSp>
        <p:nvGrpSpPr>
          <p:cNvPr id="2467" name="Google Shape;2467;p74"/>
          <p:cNvGrpSpPr/>
          <p:nvPr/>
        </p:nvGrpSpPr>
        <p:grpSpPr>
          <a:xfrm>
            <a:off x="1961603" y="2711840"/>
            <a:ext cx="6637914" cy="392650"/>
            <a:chOff x="1848024" y="2095475"/>
            <a:chExt cx="6637914" cy="392650"/>
          </a:xfrm>
        </p:grpSpPr>
        <p:pic>
          <p:nvPicPr>
            <p:cNvPr id="2468" name="Google Shape;2468;p74"/>
            <p:cNvPicPr preferRelativeResize="0"/>
            <p:nvPr/>
          </p:nvPicPr>
          <p:blipFill rotWithShape="1">
            <a:blip r:embed="rId14">
              <a:alphaModFix/>
            </a:blip>
            <a:srcRect b="0" l="0" r="0" t="0"/>
            <a:stretch/>
          </p:blipFill>
          <p:spPr>
            <a:xfrm>
              <a:off x="1848024" y="2095475"/>
              <a:ext cx="245264" cy="316750"/>
            </a:xfrm>
            <a:prstGeom prst="rect">
              <a:avLst/>
            </a:prstGeom>
            <a:noFill/>
            <a:ln>
              <a:noFill/>
            </a:ln>
          </p:spPr>
        </p:pic>
        <p:pic>
          <p:nvPicPr>
            <p:cNvPr id="2469" name="Google Shape;2469;p74"/>
            <p:cNvPicPr preferRelativeResize="0"/>
            <p:nvPr/>
          </p:nvPicPr>
          <p:blipFill rotWithShape="1">
            <a:blip r:embed="rId14">
              <a:alphaModFix/>
            </a:blip>
            <a:srcRect b="0" l="0" r="0" t="0"/>
            <a:stretch/>
          </p:blipFill>
          <p:spPr>
            <a:xfrm>
              <a:off x="2138599" y="2171375"/>
              <a:ext cx="245264" cy="316750"/>
            </a:xfrm>
            <a:prstGeom prst="rect">
              <a:avLst/>
            </a:prstGeom>
            <a:noFill/>
            <a:ln>
              <a:noFill/>
            </a:ln>
          </p:spPr>
        </p:pic>
        <p:pic>
          <p:nvPicPr>
            <p:cNvPr id="2470" name="Google Shape;2470;p74"/>
            <p:cNvPicPr preferRelativeResize="0"/>
            <p:nvPr/>
          </p:nvPicPr>
          <p:blipFill rotWithShape="1">
            <a:blip r:embed="rId14">
              <a:alphaModFix/>
            </a:blip>
            <a:srcRect b="0" l="0" r="0" t="0"/>
            <a:stretch/>
          </p:blipFill>
          <p:spPr>
            <a:xfrm>
              <a:off x="2429174" y="2095475"/>
              <a:ext cx="245264" cy="316750"/>
            </a:xfrm>
            <a:prstGeom prst="rect">
              <a:avLst/>
            </a:prstGeom>
            <a:noFill/>
            <a:ln>
              <a:noFill/>
            </a:ln>
          </p:spPr>
        </p:pic>
        <p:pic>
          <p:nvPicPr>
            <p:cNvPr id="2471" name="Google Shape;2471;p74"/>
            <p:cNvPicPr preferRelativeResize="0"/>
            <p:nvPr/>
          </p:nvPicPr>
          <p:blipFill rotWithShape="1">
            <a:blip r:embed="rId14">
              <a:alphaModFix/>
            </a:blip>
            <a:srcRect b="0" l="0" r="0" t="0"/>
            <a:stretch/>
          </p:blipFill>
          <p:spPr>
            <a:xfrm>
              <a:off x="2719749" y="2171375"/>
              <a:ext cx="245264" cy="316750"/>
            </a:xfrm>
            <a:prstGeom prst="rect">
              <a:avLst/>
            </a:prstGeom>
            <a:noFill/>
            <a:ln>
              <a:noFill/>
            </a:ln>
          </p:spPr>
        </p:pic>
        <p:pic>
          <p:nvPicPr>
            <p:cNvPr id="2472" name="Google Shape;2472;p74"/>
            <p:cNvPicPr preferRelativeResize="0"/>
            <p:nvPr/>
          </p:nvPicPr>
          <p:blipFill rotWithShape="1">
            <a:blip r:embed="rId14">
              <a:alphaModFix/>
            </a:blip>
            <a:srcRect b="0" l="0" r="0" t="0"/>
            <a:stretch/>
          </p:blipFill>
          <p:spPr>
            <a:xfrm>
              <a:off x="3010324" y="2095475"/>
              <a:ext cx="245264" cy="316750"/>
            </a:xfrm>
            <a:prstGeom prst="rect">
              <a:avLst/>
            </a:prstGeom>
            <a:noFill/>
            <a:ln>
              <a:noFill/>
            </a:ln>
          </p:spPr>
        </p:pic>
        <p:pic>
          <p:nvPicPr>
            <p:cNvPr id="2473" name="Google Shape;2473;p74"/>
            <p:cNvPicPr preferRelativeResize="0"/>
            <p:nvPr/>
          </p:nvPicPr>
          <p:blipFill rotWithShape="1">
            <a:blip r:embed="rId14">
              <a:alphaModFix/>
            </a:blip>
            <a:srcRect b="0" l="0" r="0" t="0"/>
            <a:stretch/>
          </p:blipFill>
          <p:spPr>
            <a:xfrm>
              <a:off x="3300899" y="2171375"/>
              <a:ext cx="245264" cy="316750"/>
            </a:xfrm>
            <a:prstGeom prst="rect">
              <a:avLst/>
            </a:prstGeom>
            <a:noFill/>
            <a:ln>
              <a:noFill/>
            </a:ln>
          </p:spPr>
        </p:pic>
        <p:pic>
          <p:nvPicPr>
            <p:cNvPr id="2474" name="Google Shape;2474;p74"/>
            <p:cNvPicPr preferRelativeResize="0"/>
            <p:nvPr/>
          </p:nvPicPr>
          <p:blipFill rotWithShape="1">
            <a:blip r:embed="rId14">
              <a:alphaModFix/>
            </a:blip>
            <a:srcRect b="0" l="0" r="0" t="0"/>
            <a:stretch/>
          </p:blipFill>
          <p:spPr>
            <a:xfrm>
              <a:off x="3591474" y="2095475"/>
              <a:ext cx="245264" cy="316750"/>
            </a:xfrm>
            <a:prstGeom prst="rect">
              <a:avLst/>
            </a:prstGeom>
            <a:noFill/>
            <a:ln>
              <a:noFill/>
            </a:ln>
          </p:spPr>
        </p:pic>
        <p:pic>
          <p:nvPicPr>
            <p:cNvPr id="2475" name="Google Shape;2475;p74"/>
            <p:cNvPicPr preferRelativeResize="0"/>
            <p:nvPr/>
          </p:nvPicPr>
          <p:blipFill rotWithShape="1">
            <a:blip r:embed="rId14">
              <a:alphaModFix/>
            </a:blip>
            <a:srcRect b="0" l="0" r="0" t="0"/>
            <a:stretch/>
          </p:blipFill>
          <p:spPr>
            <a:xfrm>
              <a:off x="3882049" y="2171375"/>
              <a:ext cx="245264" cy="316750"/>
            </a:xfrm>
            <a:prstGeom prst="rect">
              <a:avLst/>
            </a:prstGeom>
            <a:noFill/>
            <a:ln>
              <a:noFill/>
            </a:ln>
          </p:spPr>
        </p:pic>
        <p:pic>
          <p:nvPicPr>
            <p:cNvPr id="2476" name="Google Shape;2476;p74"/>
            <p:cNvPicPr preferRelativeResize="0"/>
            <p:nvPr/>
          </p:nvPicPr>
          <p:blipFill rotWithShape="1">
            <a:blip r:embed="rId14">
              <a:alphaModFix/>
            </a:blip>
            <a:srcRect b="0" l="0" r="0" t="0"/>
            <a:stretch/>
          </p:blipFill>
          <p:spPr>
            <a:xfrm>
              <a:off x="4172624" y="2095475"/>
              <a:ext cx="245264" cy="316750"/>
            </a:xfrm>
            <a:prstGeom prst="rect">
              <a:avLst/>
            </a:prstGeom>
            <a:noFill/>
            <a:ln>
              <a:noFill/>
            </a:ln>
          </p:spPr>
        </p:pic>
        <p:pic>
          <p:nvPicPr>
            <p:cNvPr id="2477" name="Google Shape;2477;p74"/>
            <p:cNvPicPr preferRelativeResize="0"/>
            <p:nvPr/>
          </p:nvPicPr>
          <p:blipFill rotWithShape="1">
            <a:blip r:embed="rId14">
              <a:alphaModFix/>
            </a:blip>
            <a:srcRect b="0" l="0" r="0" t="0"/>
            <a:stretch/>
          </p:blipFill>
          <p:spPr>
            <a:xfrm>
              <a:off x="4463199" y="2171375"/>
              <a:ext cx="245264" cy="316750"/>
            </a:xfrm>
            <a:prstGeom prst="rect">
              <a:avLst/>
            </a:prstGeom>
            <a:noFill/>
            <a:ln>
              <a:noFill/>
            </a:ln>
          </p:spPr>
        </p:pic>
        <p:pic>
          <p:nvPicPr>
            <p:cNvPr id="2478" name="Google Shape;2478;p74"/>
            <p:cNvPicPr preferRelativeResize="0"/>
            <p:nvPr/>
          </p:nvPicPr>
          <p:blipFill rotWithShape="1">
            <a:blip r:embed="rId14">
              <a:alphaModFix/>
            </a:blip>
            <a:srcRect b="0" l="0" r="0" t="0"/>
            <a:stretch/>
          </p:blipFill>
          <p:spPr>
            <a:xfrm>
              <a:off x="4753774" y="2095475"/>
              <a:ext cx="245264" cy="316750"/>
            </a:xfrm>
            <a:prstGeom prst="rect">
              <a:avLst/>
            </a:prstGeom>
            <a:noFill/>
            <a:ln>
              <a:noFill/>
            </a:ln>
          </p:spPr>
        </p:pic>
        <p:pic>
          <p:nvPicPr>
            <p:cNvPr id="2479" name="Google Shape;2479;p74"/>
            <p:cNvPicPr preferRelativeResize="0"/>
            <p:nvPr/>
          </p:nvPicPr>
          <p:blipFill rotWithShape="1">
            <a:blip r:embed="rId14">
              <a:alphaModFix/>
            </a:blip>
            <a:srcRect b="0" l="0" r="0" t="0"/>
            <a:stretch/>
          </p:blipFill>
          <p:spPr>
            <a:xfrm>
              <a:off x="5044349" y="2171375"/>
              <a:ext cx="245264" cy="316750"/>
            </a:xfrm>
            <a:prstGeom prst="rect">
              <a:avLst/>
            </a:prstGeom>
            <a:noFill/>
            <a:ln>
              <a:noFill/>
            </a:ln>
          </p:spPr>
        </p:pic>
        <p:pic>
          <p:nvPicPr>
            <p:cNvPr id="2480" name="Google Shape;2480;p74"/>
            <p:cNvPicPr preferRelativeResize="0"/>
            <p:nvPr/>
          </p:nvPicPr>
          <p:blipFill rotWithShape="1">
            <a:blip r:embed="rId14">
              <a:alphaModFix/>
            </a:blip>
            <a:srcRect b="0" l="0" r="0" t="0"/>
            <a:stretch/>
          </p:blipFill>
          <p:spPr>
            <a:xfrm>
              <a:off x="5334924" y="2095475"/>
              <a:ext cx="245264" cy="316750"/>
            </a:xfrm>
            <a:prstGeom prst="rect">
              <a:avLst/>
            </a:prstGeom>
            <a:noFill/>
            <a:ln>
              <a:noFill/>
            </a:ln>
          </p:spPr>
        </p:pic>
        <p:pic>
          <p:nvPicPr>
            <p:cNvPr id="2481" name="Google Shape;2481;p74"/>
            <p:cNvPicPr preferRelativeResize="0"/>
            <p:nvPr/>
          </p:nvPicPr>
          <p:blipFill rotWithShape="1">
            <a:blip r:embed="rId14">
              <a:alphaModFix/>
            </a:blip>
            <a:srcRect b="0" l="0" r="0" t="0"/>
            <a:stretch/>
          </p:blipFill>
          <p:spPr>
            <a:xfrm>
              <a:off x="5625499" y="2171375"/>
              <a:ext cx="245264" cy="316750"/>
            </a:xfrm>
            <a:prstGeom prst="rect">
              <a:avLst/>
            </a:prstGeom>
            <a:noFill/>
            <a:ln>
              <a:noFill/>
            </a:ln>
          </p:spPr>
        </p:pic>
        <p:pic>
          <p:nvPicPr>
            <p:cNvPr id="2482" name="Google Shape;2482;p74"/>
            <p:cNvPicPr preferRelativeResize="0"/>
            <p:nvPr/>
          </p:nvPicPr>
          <p:blipFill rotWithShape="1">
            <a:blip r:embed="rId14">
              <a:alphaModFix/>
            </a:blip>
            <a:srcRect b="0" l="0" r="0" t="0"/>
            <a:stretch/>
          </p:blipFill>
          <p:spPr>
            <a:xfrm>
              <a:off x="5916074" y="2095475"/>
              <a:ext cx="245264" cy="316750"/>
            </a:xfrm>
            <a:prstGeom prst="rect">
              <a:avLst/>
            </a:prstGeom>
            <a:noFill/>
            <a:ln>
              <a:noFill/>
            </a:ln>
          </p:spPr>
        </p:pic>
        <p:pic>
          <p:nvPicPr>
            <p:cNvPr id="2483" name="Google Shape;2483;p74"/>
            <p:cNvPicPr preferRelativeResize="0"/>
            <p:nvPr/>
          </p:nvPicPr>
          <p:blipFill rotWithShape="1">
            <a:blip r:embed="rId14">
              <a:alphaModFix/>
            </a:blip>
            <a:srcRect b="0" l="0" r="0" t="0"/>
            <a:stretch/>
          </p:blipFill>
          <p:spPr>
            <a:xfrm>
              <a:off x="6206649" y="2171375"/>
              <a:ext cx="245264" cy="316750"/>
            </a:xfrm>
            <a:prstGeom prst="rect">
              <a:avLst/>
            </a:prstGeom>
            <a:noFill/>
            <a:ln>
              <a:noFill/>
            </a:ln>
          </p:spPr>
        </p:pic>
        <p:pic>
          <p:nvPicPr>
            <p:cNvPr id="2484" name="Google Shape;2484;p74"/>
            <p:cNvPicPr preferRelativeResize="0"/>
            <p:nvPr/>
          </p:nvPicPr>
          <p:blipFill rotWithShape="1">
            <a:blip r:embed="rId14">
              <a:alphaModFix/>
            </a:blip>
            <a:srcRect b="0" l="0" r="0" t="0"/>
            <a:stretch/>
          </p:blipFill>
          <p:spPr>
            <a:xfrm>
              <a:off x="6497224" y="2095475"/>
              <a:ext cx="245264" cy="316750"/>
            </a:xfrm>
            <a:prstGeom prst="rect">
              <a:avLst/>
            </a:prstGeom>
            <a:noFill/>
            <a:ln>
              <a:noFill/>
            </a:ln>
          </p:spPr>
        </p:pic>
        <p:pic>
          <p:nvPicPr>
            <p:cNvPr id="2485" name="Google Shape;2485;p74"/>
            <p:cNvPicPr preferRelativeResize="0"/>
            <p:nvPr/>
          </p:nvPicPr>
          <p:blipFill rotWithShape="1">
            <a:blip r:embed="rId14">
              <a:alphaModFix/>
            </a:blip>
            <a:srcRect b="0" l="0" r="0" t="0"/>
            <a:stretch/>
          </p:blipFill>
          <p:spPr>
            <a:xfrm>
              <a:off x="6787799" y="2171375"/>
              <a:ext cx="245264" cy="316750"/>
            </a:xfrm>
            <a:prstGeom prst="rect">
              <a:avLst/>
            </a:prstGeom>
            <a:noFill/>
            <a:ln>
              <a:noFill/>
            </a:ln>
          </p:spPr>
        </p:pic>
        <p:pic>
          <p:nvPicPr>
            <p:cNvPr id="2486" name="Google Shape;2486;p74"/>
            <p:cNvPicPr preferRelativeResize="0"/>
            <p:nvPr/>
          </p:nvPicPr>
          <p:blipFill rotWithShape="1">
            <a:blip r:embed="rId14">
              <a:alphaModFix/>
            </a:blip>
            <a:srcRect b="0" l="0" r="0" t="0"/>
            <a:stretch/>
          </p:blipFill>
          <p:spPr>
            <a:xfrm>
              <a:off x="7078374" y="2095475"/>
              <a:ext cx="245264" cy="316750"/>
            </a:xfrm>
            <a:prstGeom prst="rect">
              <a:avLst/>
            </a:prstGeom>
            <a:noFill/>
            <a:ln>
              <a:noFill/>
            </a:ln>
          </p:spPr>
        </p:pic>
        <p:pic>
          <p:nvPicPr>
            <p:cNvPr id="2487" name="Google Shape;2487;p74"/>
            <p:cNvPicPr preferRelativeResize="0"/>
            <p:nvPr/>
          </p:nvPicPr>
          <p:blipFill rotWithShape="1">
            <a:blip r:embed="rId14">
              <a:alphaModFix/>
            </a:blip>
            <a:srcRect b="0" l="0" r="0" t="0"/>
            <a:stretch/>
          </p:blipFill>
          <p:spPr>
            <a:xfrm>
              <a:off x="7368949" y="2171375"/>
              <a:ext cx="245264" cy="316750"/>
            </a:xfrm>
            <a:prstGeom prst="rect">
              <a:avLst/>
            </a:prstGeom>
            <a:noFill/>
            <a:ln>
              <a:noFill/>
            </a:ln>
          </p:spPr>
        </p:pic>
        <p:pic>
          <p:nvPicPr>
            <p:cNvPr id="2488" name="Google Shape;2488;p74"/>
            <p:cNvPicPr preferRelativeResize="0"/>
            <p:nvPr/>
          </p:nvPicPr>
          <p:blipFill rotWithShape="1">
            <a:blip r:embed="rId14">
              <a:alphaModFix/>
            </a:blip>
            <a:srcRect b="0" l="0" r="0" t="0"/>
            <a:stretch/>
          </p:blipFill>
          <p:spPr>
            <a:xfrm>
              <a:off x="7659524" y="2095475"/>
              <a:ext cx="245264" cy="316750"/>
            </a:xfrm>
            <a:prstGeom prst="rect">
              <a:avLst/>
            </a:prstGeom>
            <a:noFill/>
            <a:ln>
              <a:noFill/>
            </a:ln>
          </p:spPr>
        </p:pic>
        <p:pic>
          <p:nvPicPr>
            <p:cNvPr id="2489" name="Google Shape;2489;p74"/>
            <p:cNvPicPr preferRelativeResize="0"/>
            <p:nvPr/>
          </p:nvPicPr>
          <p:blipFill rotWithShape="1">
            <a:blip r:embed="rId14">
              <a:alphaModFix/>
            </a:blip>
            <a:srcRect b="0" l="0" r="0" t="0"/>
            <a:stretch/>
          </p:blipFill>
          <p:spPr>
            <a:xfrm>
              <a:off x="7950099" y="2171375"/>
              <a:ext cx="245264" cy="316750"/>
            </a:xfrm>
            <a:prstGeom prst="rect">
              <a:avLst/>
            </a:prstGeom>
            <a:noFill/>
            <a:ln>
              <a:noFill/>
            </a:ln>
          </p:spPr>
        </p:pic>
        <p:pic>
          <p:nvPicPr>
            <p:cNvPr id="2490" name="Google Shape;2490;p74"/>
            <p:cNvPicPr preferRelativeResize="0"/>
            <p:nvPr/>
          </p:nvPicPr>
          <p:blipFill rotWithShape="1">
            <a:blip r:embed="rId14">
              <a:alphaModFix/>
            </a:blip>
            <a:srcRect b="0" l="0" r="0" t="0"/>
            <a:stretch/>
          </p:blipFill>
          <p:spPr>
            <a:xfrm>
              <a:off x="8240674" y="2095475"/>
              <a:ext cx="245264" cy="316750"/>
            </a:xfrm>
            <a:prstGeom prst="rect">
              <a:avLst/>
            </a:prstGeom>
            <a:noFill/>
            <a:ln>
              <a:noFill/>
            </a:ln>
          </p:spPr>
        </p:pic>
      </p:grpSp>
      <p:sp>
        <p:nvSpPr>
          <p:cNvPr id="2491" name="Google Shape;2491;p74"/>
          <p:cNvSpPr/>
          <p:nvPr/>
        </p:nvSpPr>
        <p:spPr>
          <a:xfrm rot="-5400000">
            <a:off x="2106425" y="3207775"/>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74"/>
          <p:cNvSpPr/>
          <p:nvPr/>
        </p:nvSpPr>
        <p:spPr>
          <a:xfrm rot="-5400000">
            <a:off x="3068000" y="3197719"/>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74"/>
          <p:cNvSpPr/>
          <p:nvPr/>
        </p:nvSpPr>
        <p:spPr>
          <a:xfrm rot="-5400000">
            <a:off x="4131725" y="3200115"/>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74"/>
          <p:cNvSpPr/>
          <p:nvPr/>
        </p:nvSpPr>
        <p:spPr>
          <a:xfrm rot="-5400000">
            <a:off x="5093300" y="3200115"/>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74"/>
          <p:cNvSpPr/>
          <p:nvPr/>
        </p:nvSpPr>
        <p:spPr>
          <a:xfrm rot="-5400000">
            <a:off x="6080825" y="3202739"/>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74"/>
          <p:cNvSpPr/>
          <p:nvPr/>
        </p:nvSpPr>
        <p:spPr>
          <a:xfrm rot="-5400000">
            <a:off x="7042400" y="3200115"/>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74"/>
          <p:cNvSpPr/>
          <p:nvPr/>
        </p:nvSpPr>
        <p:spPr>
          <a:xfrm rot="-5400000">
            <a:off x="1933375" y="2386838"/>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74"/>
          <p:cNvSpPr/>
          <p:nvPr/>
        </p:nvSpPr>
        <p:spPr>
          <a:xfrm rot="-5400000">
            <a:off x="3101600" y="2381800"/>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74"/>
          <p:cNvSpPr/>
          <p:nvPr/>
        </p:nvSpPr>
        <p:spPr>
          <a:xfrm rot="-5400000">
            <a:off x="4269825" y="2383025"/>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74"/>
          <p:cNvSpPr/>
          <p:nvPr/>
        </p:nvSpPr>
        <p:spPr>
          <a:xfrm rot="-5400000">
            <a:off x="5126900" y="2439162"/>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74"/>
          <p:cNvSpPr/>
          <p:nvPr/>
        </p:nvSpPr>
        <p:spPr>
          <a:xfrm rot="-5400000">
            <a:off x="5983975" y="2384325"/>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74"/>
          <p:cNvSpPr/>
          <p:nvPr/>
        </p:nvSpPr>
        <p:spPr>
          <a:xfrm rot="-5400000">
            <a:off x="7152200" y="2383012"/>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74"/>
          <p:cNvSpPr/>
          <p:nvPr/>
        </p:nvSpPr>
        <p:spPr>
          <a:xfrm rot="-5400000">
            <a:off x="8320425" y="2373312"/>
            <a:ext cx="3153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74"/>
          <p:cNvSpPr/>
          <p:nvPr/>
        </p:nvSpPr>
        <p:spPr>
          <a:xfrm rot="-5400000">
            <a:off x="8080175" y="3199815"/>
            <a:ext cx="382500" cy="3618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8" name="Shape 2508"/>
        <p:cNvGrpSpPr/>
        <p:nvPr/>
      </p:nvGrpSpPr>
      <p:grpSpPr>
        <a:xfrm>
          <a:off x="0" y="0"/>
          <a:ext cx="0" cy="0"/>
          <a:chOff x="0" y="0"/>
          <a:chExt cx="0" cy="0"/>
        </a:xfrm>
      </p:grpSpPr>
      <p:graphicFrame>
        <p:nvGraphicFramePr>
          <p:cNvPr id="2509" name="Google Shape;2509;p75"/>
          <p:cNvGraphicFramePr/>
          <p:nvPr/>
        </p:nvGraphicFramePr>
        <p:xfrm>
          <a:off x="438938" y="1252950"/>
          <a:ext cx="3000000" cy="3000000"/>
        </p:xfrm>
        <a:graphic>
          <a:graphicData uri="http://schemas.openxmlformats.org/drawingml/2006/table">
            <a:tbl>
              <a:tblPr>
                <a:noFill/>
                <a:tableStyleId>{B6A6ABBF-B823-4CA8-BC58-FBC95421798B}</a:tableStyleId>
              </a:tblPr>
              <a:tblGrid>
                <a:gridCol w="2649750"/>
                <a:gridCol w="2649750"/>
                <a:gridCol w="2649750"/>
              </a:tblGrid>
              <a:tr h="366400">
                <a:tc gridSpan="3">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Roboto"/>
                          <a:ea typeface="Roboto"/>
                          <a:cs typeface="Roboto"/>
                          <a:sym typeface="Roboto"/>
                        </a:rPr>
                        <a:t>Programming Team</a:t>
                      </a:r>
                      <a:endParaRPr b="1" sz="1400" u="none" cap="none" strike="noStrike">
                        <a:latin typeface="Roboto"/>
                        <a:ea typeface="Roboto"/>
                        <a:cs typeface="Roboto"/>
                        <a:sym typeface="Roboto"/>
                      </a:endParaRPr>
                    </a:p>
                  </a:txBody>
                  <a:tcPr marT="0" marB="0" marR="91425" marL="274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hMerge="1"/>
                <a:tc hMerge="1"/>
              </a:tr>
              <a:tr h="366400">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latin typeface="Roboto"/>
                          <a:ea typeface="Roboto"/>
                          <a:cs typeface="Roboto"/>
                          <a:sym typeface="Roboto"/>
                        </a:rPr>
                        <a:t>Maya Angelou</a:t>
                      </a:r>
                      <a:endParaRPr sz="1400" u="none" cap="none" strike="noStrike">
                        <a:latin typeface="Roboto"/>
                        <a:ea typeface="Roboto"/>
                        <a:cs typeface="Roboto"/>
                        <a:sym typeface="Roboto"/>
                      </a:endParaRPr>
                    </a:p>
                  </a:txBody>
                  <a:tcPr marT="0" marB="0" marR="91425" marL="274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EF6A"/>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lt1"/>
                          </a:solidFill>
                          <a:latin typeface="Roboto"/>
                          <a:ea typeface="Roboto"/>
                          <a:cs typeface="Roboto"/>
                          <a:sym typeface="Roboto"/>
                        </a:rPr>
                        <a:t>Anne Sexton</a:t>
                      </a:r>
                      <a:endParaRPr sz="1400" u="none" cap="none" strike="noStrike"/>
                    </a:p>
                  </a:txBody>
                  <a:tcPr marT="0" marB="0" marR="91425" marL="274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FA786"/>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lt1"/>
                          </a:solidFill>
                          <a:latin typeface="Roboto"/>
                          <a:ea typeface="Roboto"/>
                          <a:cs typeface="Roboto"/>
                          <a:sym typeface="Roboto"/>
                        </a:rPr>
                        <a:t>Gil Scott Heron</a:t>
                      </a:r>
                      <a:endParaRPr sz="1400" u="none" cap="none" strike="noStrike"/>
                    </a:p>
                  </a:txBody>
                  <a:tcPr marT="0" marB="0" marR="91425" marL="2743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D7E74"/>
                    </a:solidFill>
                  </a:tcPr>
                </a:tc>
              </a:tr>
              <a:tr h="2553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2510" name="Google Shape;2510;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The Team’s Task</a:t>
            </a:r>
            <a:endParaRPr/>
          </a:p>
        </p:txBody>
      </p:sp>
      <p:sp>
        <p:nvSpPr>
          <p:cNvPr id="2511" name="Google Shape;2511;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Make a list of creative works you’ve written in the past. </a:t>
            </a:r>
            <a:endParaRPr/>
          </a:p>
        </p:txBody>
      </p:sp>
      <p:pic>
        <p:nvPicPr>
          <p:cNvPr id="2512" name="Google Shape;2512;p75"/>
          <p:cNvPicPr preferRelativeResize="0"/>
          <p:nvPr/>
        </p:nvPicPr>
        <p:blipFill rotWithShape="1">
          <a:blip r:embed="rId3">
            <a:alphaModFix/>
          </a:blip>
          <a:srcRect b="0" l="0" r="0" t="0"/>
          <a:stretch/>
        </p:blipFill>
        <p:spPr>
          <a:xfrm>
            <a:off x="739383" y="2315550"/>
            <a:ext cx="1949425" cy="1949425"/>
          </a:xfrm>
          <a:prstGeom prst="rect">
            <a:avLst/>
          </a:prstGeom>
          <a:noFill/>
          <a:ln>
            <a:noFill/>
          </a:ln>
          <a:effectLst>
            <a:outerShdw blurRad="57150" rotWithShape="0" algn="bl" dir="5400000" dist="19050">
              <a:srgbClr val="000000">
                <a:alpha val="49411"/>
              </a:srgbClr>
            </a:outerShdw>
          </a:effectLst>
        </p:spPr>
      </p:pic>
      <p:pic>
        <p:nvPicPr>
          <p:cNvPr id="2513" name="Google Shape;2513;p75"/>
          <p:cNvPicPr preferRelativeResize="0"/>
          <p:nvPr/>
        </p:nvPicPr>
        <p:blipFill rotWithShape="1">
          <a:blip r:embed="rId4">
            <a:alphaModFix/>
          </a:blip>
          <a:srcRect b="0" l="0" r="0" t="0"/>
          <a:stretch/>
        </p:blipFill>
        <p:spPr>
          <a:xfrm>
            <a:off x="3390658" y="2315550"/>
            <a:ext cx="1949425" cy="1949425"/>
          </a:xfrm>
          <a:prstGeom prst="rect">
            <a:avLst/>
          </a:prstGeom>
          <a:noFill/>
          <a:ln>
            <a:noFill/>
          </a:ln>
          <a:effectLst>
            <a:outerShdw blurRad="57150" rotWithShape="0" algn="bl" dir="5400000" dist="19050">
              <a:srgbClr val="000000">
                <a:alpha val="49411"/>
              </a:srgbClr>
            </a:outerShdw>
          </a:effectLst>
        </p:spPr>
      </p:pic>
      <p:pic>
        <p:nvPicPr>
          <p:cNvPr id="2514" name="Google Shape;2514;p75"/>
          <p:cNvPicPr preferRelativeResize="0"/>
          <p:nvPr/>
        </p:nvPicPr>
        <p:blipFill rotWithShape="1">
          <a:blip r:embed="rId5">
            <a:alphaModFix/>
          </a:blip>
          <a:srcRect b="0" l="0" r="0" t="0"/>
          <a:stretch/>
        </p:blipFill>
        <p:spPr>
          <a:xfrm>
            <a:off x="6131783" y="2315550"/>
            <a:ext cx="1949425" cy="1949425"/>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8" name="Shape 2518"/>
        <p:cNvGrpSpPr/>
        <p:nvPr/>
      </p:nvGrpSpPr>
      <p:grpSpPr>
        <a:xfrm>
          <a:off x="0" y="0"/>
          <a:ext cx="0" cy="0"/>
          <a:chOff x="0" y="0"/>
          <a:chExt cx="0" cy="0"/>
        </a:xfrm>
      </p:grpSpPr>
      <p:sp>
        <p:nvSpPr>
          <p:cNvPr id="2519" name="Google Shape;2519;p76"/>
          <p:cNvSpPr/>
          <p:nvPr/>
        </p:nvSpPr>
        <p:spPr>
          <a:xfrm>
            <a:off x="5128200" y="1286825"/>
            <a:ext cx="2148900" cy="339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100" u="none" cap="none" strike="noStrike">
                <a:solidFill>
                  <a:srgbClr val="FFFFFF"/>
                </a:solidFill>
                <a:latin typeface="Roboto"/>
                <a:ea typeface="Roboto"/>
                <a:cs typeface="Roboto"/>
                <a:sym typeface="Roboto"/>
              </a:rPr>
              <a:t>Maya Angelou’s version</a:t>
            </a:r>
            <a:endParaRPr b="1" i="0" sz="1100" u="none" cap="none" strike="noStrike">
              <a:solidFill>
                <a:srgbClr val="FFFFFF"/>
              </a:solidFill>
              <a:latin typeface="Roboto"/>
              <a:ea typeface="Roboto"/>
              <a:cs typeface="Roboto"/>
              <a:sym typeface="Roboto"/>
            </a:endParaRPr>
          </a:p>
        </p:txBody>
      </p:sp>
      <p:sp>
        <p:nvSpPr>
          <p:cNvPr id="2520" name="Google Shape;2520;p76"/>
          <p:cNvSpPr txBox="1"/>
          <p:nvPr>
            <p:ph idx="1" type="subTitle"/>
          </p:nvPr>
        </p:nvSpPr>
        <p:spPr>
          <a:xfrm>
            <a:off x="978375" y="1286825"/>
            <a:ext cx="4090500" cy="328500"/>
          </a:xfrm>
          <a:prstGeom prst="rect">
            <a:avLst/>
          </a:prstGeom>
          <a:solidFill>
            <a:srgbClr val="F7EF6A"/>
          </a:solidFill>
          <a:ln>
            <a:noFill/>
          </a:ln>
        </p:spPr>
        <p:txBody>
          <a:bodyPr anchorCtr="0" anchor="t" bIns="91425" lIns="1005825" spcFirstLastPara="1" rIns="91425" wrap="square" tIns="91425">
            <a:noAutofit/>
          </a:bodyPr>
          <a:lstStyle/>
          <a:p>
            <a:pPr indent="0" lvl="0" marL="0" rtl="0" algn="l">
              <a:lnSpc>
                <a:spcPct val="100000"/>
              </a:lnSpc>
              <a:spcBef>
                <a:spcPts val="0"/>
              </a:spcBef>
              <a:spcAft>
                <a:spcPts val="0"/>
              </a:spcAft>
              <a:buSzPts val="1100"/>
              <a:buNone/>
            </a:pPr>
            <a:r>
              <a:rPr b="1" lang="en" sz="1100">
                <a:solidFill>
                  <a:schemeClr val="dk1"/>
                </a:solidFill>
              </a:rPr>
              <a:t>Maya Angelou is programming away.</a:t>
            </a:r>
            <a:endParaRPr b="1" sz="1100"/>
          </a:p>
        </p:txBody>
      </p:sp>
      <p:sp>
        <p:nvSpPr>
          <p:cNvPr id="2521" name="Google Shape;2521;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Maya Angelou &amp; Gil Scott Heron Make Their Edits</a:t>
            </a:r>
            <a:endParaRPr/>
          </a:p>
        </p:txBody>
      </p:sp>
      <p:pic>
        <p:nvPicPr>
          <p:cNvPr id="2522" name="Google Shape;2522;p76"/>
          <p:cNvPicPr preferRelativeResize="0"/>
          <p:nvPr/>
        </p:nvPicPr>
        <p:blipFill rotWithShape="1">
          <a:blip r:embed="rId3">
            <a:alphaModFix/>
          </a:blip>
          <a:srcRect b="0" l="0" r="0" t="0"/>
          <a:stretch/>
        </p:blipFill>
        <p:spPr>
          <a:xfrm>
            <a:off x="4511900" y="928625"/>
            <a:ext cx="839900" cy="886974"/>
          </a:xfrm>
          <a:prstGeom prst="rect">
            <a:avLst/>
          </a:prstGeom>
          <a:noFill/>
          <a:ln>
            <a:noFill/>
          </a:ln>
          <a:effectLst>
            <a:outerShdw blurRad="57150" rotWithShape="0" algn="bl" dir="5400000" dist="19050">
              <a:srgbClr val="000000">
                <a:alpha val="49411"/>
              </a:srgbClr>
            </a:outerShdw>
          </a:effectLst>
        </p:spPr>
      </p:pic>
      <p:pic>
        <p:nvPicPr>
          <p:cNvPr id="2523" name="Google Shape;2523;p76"/>
          <p:cNvPicPr preferRelativeResize="0"/>
          <p:nvPr/>
        </p:nvPicPr>
        <p:blipFill rotWithShape="1">
          <a:blip r:embed="rId4">
            <a:alphaModFix/>
          </a:blip>
          <a:srcRect b="0" l="0" r="0" t="0"/>
          <a:stretch/>
        </p:blipFill>
        <p:spPr>
          <a:xfrm>
            <a:off x="374300" y="819550"/>
            <a:ext cx="1263050" cy="1263050"/>
          </a:xfrm>
          <a:prstGeom prst="rect">
            <a:avLst/>
          </a:prstGeom>
          <a:noFill/>
          <a:ln>
            <a:noFill/>
          </a:ln>
          <a:effectLst>
            <a:outerShdw blurRad="57150" rotWithShape="0" algn="bl" dir="5400000" dist="19050">
              <a:srgbClr val="000000">
                <a:alpha val="49411"/>
              </a:srgbClr>
            </a:outerShdw>
          </a:effectLst>
        </p:spPr>
      </p:pic>
      <p:sp>
        <p:nvSpPr>
          <p:cNvPr id="2524" name="Google Shape;2524;p76"/>
          <p:cNvSpPr/>
          <p:nvPr/>
        </p:nvSpPr>
        <p:spPr>
          <a:xfrm>
            <a:off x="5128200" y="3156875"/>
            <a:ext cx="2149200" cy="3285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Gil Scott Heron’s version</a:t>
            </a:r>
            <a:endParaRPr b="1" i="0" sz="1100" u="none" cap="none" strike="noStrike">
              <a:solidFill>
                <a:srgbClr val="FFFFFF"/>
              </a:solidFill>
              <a:latin typeface="Roboto"/>
              <a:ea typeface="Roboto"/>
              <a:cs typeface="Roboto"/>
              <a:sym typeface="Roboto"/>
            </a:endParaRPr>
          </a:p>
        </p:txBody>
      </p:sp>
      <p:sp>
        <p:nvSpPr>
          <p:cNvPr id="2525" name="Google Shape;2525;p76"/>
          <p:cNvSpPr txBox="1"/>
          <p:nvPr>
            <p:ph idx="1" type="subTitle"/>
          </p:nvPr>
        </p:nvSpPr>
        <p:spPr>
          <a:xfrm>
            <a:off x="978375" y="3156875"/>
            <a:ext cx="4090500" cy="328500"/>
          </a:xfrm>
          <a:prstGeom prst="rect">
            <a:avLst/>
          </a:prstGeom>
          <a:solidFill>
            <a:srgbClr val="1D7E74"/>
          </a:solidFill>
          <a:ln>
            <a:noFill/>
          </a:ln>
        </p:spPr>
        <p:txBody>
          <a:bodyPr anchorCtr="0" anchor="t" bIns="91425" lIns="1005825" spcFirstLastPara="1" rIns="91425" wrap="square" tIns="91425">
            <a:noAutofit/>
          </a:bodyPr>
          <a:lstStyle/>
          <a:p>
            <a:pPr indent="0" lvl="0" marL="0" rtl="0" algn="l">
              <a:lnSpc>
                <a:spcPct val="100000"/>
              </a:lnSpc>
              <a:spcBef>
                <a:spcPts val="0"/>
              </a:spcBef>
              <a:spcAft>
                <a:spcPts val="0"/>
              </a:spcAft>
              <a:buSzPts val="1100"/>
              <a:buNone/>
            </a:pPr>
            <a:r>
              <a:rPr b="1" lang="en" sz="1100">
                <a:solidFill>
                  <a:srgbClr val="FFFFFF"/>
                </a:solidFill>
              </a:rPr>
              <a:t>Gil Scott Heron is programming away.</a:t>
            </a:r>
            <a:endParaRPr b="1" sz="1100">
              <a:solidFill>
                <a:srgbClr val="FFFFFF"/>
              </a:solidFill>
            </a:endParaRPr>
          </a:p>
        </p:txBody>
      </p:sp>
      <p:pic>
        <p:nvPicPr>
          <p:cNvPr id="2526" name="Google Shape;2526;p76"/>
          <p:cNvPicPr preferRelativeResize="0"/>
          <p:nvPr/>
        </p:nvPicPr>
        <p:blipFill rotWithShape="1">
          <a:blip r:embed="rId3">
            <a:alphaModFix/>
          </a:blip>
          <a:srcRect b="0" l="0" r="0" t="0"/>
          <a:stretch/>
        </p:blipFill>
        <p:spPr>
          <a:xfrm>
            <a:off x="4511900" y="2798675"/>
            <a:ext cx="839900" cy="886974"/>
          </a:xfrm>
          <a:prstGeom prst="rect">
            <a:avLst/>
          </a:prstGeom>
          <a:noFill/>
          <a:ln>
            <a:noFill/>
          </a:ln>
          <a:effectLst>
            <a:outerShdw blurRad="57150" rotWithShape="0" algn="bl" dir="5400000" dist="19050">
              <a:srgbClr val="000000">
                <a:alpha val="49411"/>
              </a:srgbClr>
            </a:outerShdw>
          </a:effectLst>
        </p:spPr>
      </p:pic>
      <p:pic>
        <p:nvPicPr>
          <p:cNvPr id="2527" name="Google Shape;2527;p76"/>
          <p:cNvPicPr preferRelativeResize="0"/>
          <p:nvPr/>
        </p:nvPicPr>
        <p:blipFill rotWithShape="1">
          <a:blip r:embed="rId5">
            <a:alphaModFix/>
          </a:blip>
          <a:srcRect b="0" l="0" r="0" t="0"/>
          <a:stretch/>
        </p:blipFill>
        <p:spPr>
          <a:xfrm>
            <a:off x="374904" y="2610638"/>
            <a:ext cx="1263050" cy="1263050"/>
          </a:xfrm>
          <a:prstGeom prst="rect">
            <a:avLst/>
          </a:prstGeom>
          <a:noFill/>
          <a:ln>
            <a:noFill/>
          </a:ln>
          <a:effectLst>
            <a:outerShdw blurRad="57150" rotWithShape="0" algn="bl" dir="5400000" dist="19050">
              <a:srgbClr val="000000">
                <a:alpha val="49411"/>
              </a:srgbClr>
            </a:outerShdw>
          </a:effectLst>
        </p:spPr>
      </p:pic>
      <p:sp>
        <p:nvSpPr>
          <p:cNvPr id="2528" name="Google Shape;2528;p76"/>
          <p:cNvSpPr/>
          <p:nvPr/>
        </p:nvSpPr>
        <p:spPr>
          <a:xfrm>
            <a:off x="5468325" y="1697515"/>
            <a:ext cx="3776100" cy="127650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000000"/>
                </a:solidFill>
                <a:latin typeface="Inconsolata"/>
                <a:ea typeface="Inconsolata"/>
                <a:cs typeface="Inconsolata"/>
                <a:sym typeface="Inconsolata"/>
              </a:rPr>
              <a:t>&lt;ul&gt;</a:t>
            </a:r>
            <a:endParaRPr b="0" i="0" sz="1200" u="none" cap="none" strike="noStrike">
              <a:solidFill>
                <a:srgbClr val="000000"/>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000000"/>
                </a:solidFill>
                <a:latin typeface="Inconsolata"/>
                <a:ea typeface="Inconsolata"/>
                <a:cs typeface="Inconsolata"/>
                <a:sym typeface="Inconsolata"/>
              </a:rPr>
              <a:t>    &lt;li&gt;On the Pulse of Morning&lt;/li&gt;</a:t>
            </a:r>
            <a:br>
              <a:rPr b="0" i="0" lang="en" sz="1200" u="none" cap="none" strike="noStrike">
                <a:solidFill>
                  <a:srgbClr val="000000"/>
                </a:solidFill>
                <a:latin typeface="Inconsolata"/>
                <a:ea typeface="Inconsolata"/>
                <a:cs typeface="Inconsolata"/>
                <a:sym typeface="Inconsolata"/>
              </a:rPr>
            </a:br>
            <a:r>
              <a:rPr b="0" i="0" lang="en" sz="1200" u="none" cap="none" strike="noStrike">
                <a:solidFill>
                  <a:srgbClr val="000000"/>
                </a:solidFill>
                <a:latin typeface="Inconsolata"/>
                <a:ea typeface="Inconsolata"/>
                <a:cs typeface="Inconsolata"/>
                <a:sym typeface="Inconsolata"/>
              </a:rPr>
              <a:t>    &lt;li&gt;I Know Why the Caged Bird Sings&lt;/li&gt;</a:t>
            </a:r>
            <a:br>
              <a:rPr b="0" i="0" lang="en" sz="1200" u="none" cap="none" strike="noStrike">
                <a:solidFill>
                  <a:srgbClr val="000000"/>
                </a:solidFill>
                <a:latin typeface="Inconsolata"/>
                <a:ea typeface="Inconsolata"/>
                <a:cs typeface="Inconsolata"/>
                <a:sym typeface="Inconsolata"/>
              </a:rPr>
            </a:br>
            <a:r>
              <a:rPr b="0" i="0" lang="en" sz="1200" u="none" cap="none" strike="noStrike">
                <a:solidFill>
                  <a:srgbClr val="000000"/>
                </a:solidFill>
                <a:latin typeface="Inconsolata"/>
                <a:ea typeface="Inconsolata"/>
                <a:cs typeface="Inconsolata"/>
                <a:sym typeface="Inconsolata"/>
              </a:rPr>
              <a:t>    &lt;li&gt;And Still I Rise&lt;/li&gt;</a:t>
            </a:r>
            <a:endParaRPr b="0" i="0" sz="1200" u="none" cap="none" strike="noStrike">
              <a:solidFill>
                <a:srgbClr val="000000"/>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000000"/>
                </a:solidFill>
                <a:latin typeface="Inconsolata"/>
                <a:ea typeface="Inconsolata"/>
                <a:cs typeface="Inconsolata"/>
                <a:sym typeface="Inconsolata"/>
              </a:rPr>
              <a:t>&lt;/ul&gt;</a:t>
            </a:r>
            <a:endParaRPr b="0" i="0" sz="1200" u="none" cap="none" strike="noStrike">
              <a:solidFill>
                <a:srgbClr val="000000"/>
              </a:solidFill>
              <a:latin typeface="Inconsolata"/>
              <a:ea typeface="Inconsolata"/>
              <a:cs typeface="Inconsolata"/>
              <a:sym typeface="Inconsolata"/>
            </a:endParaRPr>
          </a:p>
        </p:txBody>
      </p:sp>
      <p:sp>
        <p:nvSpPr>
          <p:cNvPr id="2529" name="Google Shape;2529;p76"/>
          <p:cNvSpPr/>
          <p:nvPr/>
        </p:nvSpPr>
        <p:spPr>
          <a:xfrm>
            <a:off x="5468325" y="3568752"/>
            <a:ext cx="3776100" cy="127650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chemeClr val="dk1"/>
              </a:buClr>
              <a:buSzPts val="1600"/>
              <a:buFont typeface="Calibri"/>
              <a:buNone/>
            </a:pPr>
            <a:r>
              <a:rPr b="0" i="0" lang="en" sz="1200" u="none" cap="none" strike="noStrike">
                <a:solidFill>
                  <a:schemeClr val="dk1"/>
                </a:solidFill>
                <a:latin typeface="Inconsolata"/>
                <a:ea typeface="Inconsolata"/>
                <a:cs typeface="Inconsolata"/>
                <a:sym typeface="Inconsolata"/>
              </a:rPr>
              <a:t>&lt;ul&gt;</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600"/>
              <a:buFont typeface="Calibri"/>
              <a:buNone/>
            </a:pPr>
            <a:r>
              <a:rPr b="0" i="0" lang="en" sz="1200" u="none" cap="none" strike="noStrike">
                <a:solidFill>
                  <a:schemeClr val="dk1"/>
                </a:solidFill>
                <a:latin typeface="Inconsolata"/>
                <a:ea typeface="Inconsolata"/>
                <a:cs typeface="Inconsolata"/>
                <a:sym typeface="Inconsolata"/>
              </a:rPr>
              <a:t>    &lt;li&gt;Free Will&lt;/li&gt;</a:t>
            </a:r>
            <a:br>
              <a:rPr b="0" i="0" lang="en" sz="1200" u="none" cap="none" strike="noStrike">
                <a:solidFill>
                  <a:schemeClr val="dk1"/>
                </a:solidFill>
                <a:latin typeface="Inconsolata"/>
                <a:ea typeface="Inconsolata"/>
                <a:cs typeface="Inconsolata"/>
                <a:sym typeface="Inconsolata"/>
              </a:rPr>
            </a:br>
            <a:r>
              <a:rPr b="0" i="0" lang="en" sz="1200" u="none" cap="none" strike="noStrike">
                <a:solidFill>
                  <a:schemeClr val="dk1"/>
                </a:solidFill>
                <a:latin typeface="Inconsolata"/>
                <a:ea typeface="Inconsolata"/>
                <a:cs typeface="Inconsolata"/>
                <a:sym typeface="Inconsolata"/>
              </a:rPr>
              <a:t>    &lt;li&gt;Pieces of a Man&lt;/li&gt;</a:t>
            </a:r>
            <a:br>
              <a:rPr b="0" i="0" lang="en" sz="1200" u="none" cap="none" strike="noStrike">
                <a:solidFill>
                  <a:schemeClr val="dk1"/>
                </a:solidFill>
                <a:latin typeface="Inconsolata"/>
                <a:ea typeface="Inconsolata"/>
                <a:cs typeface="Inconsolata"/>
                <a:sym typeface="Inconsolata"/>
              </a:rPr>
            </a:br>
            <a:r>
              <a:rPr b="0" i="0" lang="en" sz="1200" u="none" cap="none" strike="noStrike">
                <a:solidFill>
                  <a:schemeClr val="dk1"/>
                </a:solidFill>
                <a:latin typeface="Inconsolata"/>
                <a:ea typeface="Inconsolata"/>
                <a:cs typeface="Inconsolata"/>
                <a:sym typeface="Inconsolata"/>
              </a:rPr>
              <a:t>    &lt;li&gt;The Revolution Will Not Be</a:t>
            </a:r>
            <a:br>
              <a:rPr b="0" i="0" lang="en" sz="1200" u="none" cap="none" strike="noStrike">
                <a:solidFill>
                  <a:schemeClr val="dk1"/>
                </a:solidFill>
                <a:latin typeface="Inconsolata"/>
                <a:ea typeface="Inconsolata"/>
                <a:cs typeface="Inconsolata"/>
                <a:sym typeface="Inconsolata"/>
              </a:rPr>
            </a:br>
            <a:r>
              <a:rPr b="0" i="0" lang="en" sz="1200" u="none" cap="none" strike="noStrike">
                <a:solidFill>
                  <a:schemeClr val="dk1"/>
                </a:solidFill>
                <a:latin typeface="Inconsolata"/>
                <a:ea typeface="Inconsolata"/>
                <a:cs typeface="Inconsolata"/>
                <a:sym typeface="Inconsolata"/>
              </a:rPr>
              <a:t>        Televised&lt;/li&gt;</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600"/>
              <a:buFont typeface="Calibri"/>
              <a:buNone/>
            </a:pPr>
            <a:r>
              <a:rPr b="0" i="0" lang="en" sz="1200" u="none" cap="none" strike="noStrike">
                <a:solidFill>
                  <a:schemeClr val="dk1"/>
                </a:solidFill>
                <a:latin typeface="Inconsolata"/>
                <a:ea typeface="Inconsolata"/>
                <a:cs typeface="Inconsolata"/>
                <a:sym typeface="Inconsolata"/>
              </a:rPr>
              <a:t>&lt;/ul&gt;</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600"/>
              <a:buFont typeface="Calibri"/>
              <a:buNone/>
            </a:pPr>
            <a:r>
              <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t/>
            </a:r>
            <a:endParaRPr b="0" i="0" sz="1200" u="none" cap="none" strike="noStrike">
              <a:solidFill>
                <a:srgbClr val="000000"/>
              </a:solidFill>
              <a:latin typeface="Inconsolata"/>
              <a:ea typeface="Inconsolata"/>
              <a:cs typeface="Inconsolata"/>
              <a:sym typeface="Inconsolat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3" name="Shape 2533"/>
        <p:cNvGrpSpPr/>
        <p:nvPr/>
      </p:nvGrpSpPr>
      <p:grpSpPr>
        <a:xfrm>
          <a:off x="0" y="0"/>
          <a:ext cx="0" cy="0"/>
          <a:chOff x="0" y="0"/>
          <a:chExt cx="0" cy="0"/>
        </a:xfrm>
      </p:grpSpPr>
      <p:sp>
        <p:nvSpPr>
          <p:cNvPr id="2534" name="Google Shape;2534;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Different Solutions</a:t>
            </a:r>
            <a:endParaRPr/>
          </a:p>
        </p:txBody>
      </p:sp>
      <p:pic>
        <p:nvPicPr>
          <p:cNvPr id="2535" name="Google Shape;2535;p77"/>
          <p:cNvPicPr preferRelativeResize="0"/>
          <p:nvPr/>
        </p:nvPicPr>
        <p:blipFill rotWithShape="1">
          <a:blip r:embed="rId3">
            <a:alphaModFix/>
          </a:blip>
          <a:srcRect b="0" l="0" r="0" t="0"/>
          <a:stretch/>
        </p:blipFill>
        <p:spPr>
          <a:xfrm>
            <a:off x="374300" y="819550"/>
            <a:ext cx="1263050" cy="1263050"/>
          </a:xfrm>
          <a:prstGeom prst="rect">
            <a:avLst/>
          </a:prstGeom>
          <a:noFill/>
          <a:ln>
            <a:noFill/>
          </a:ln>
          <a:effectLst>
            <a:outerShdw blurRad="57150" rotWithShape="0" algn="bl" dir="5400000" dist="19050">
              <a:srgbClr val="000000">
                <a:alpha val="49411"/>
              </a:srgbClr>
            </a:outerShdw>
          </a:effectLst>
        </p:spPr>
      </p:pic>
      <p:sp>
        <p:nvSpPr>
          <p:cNvPr id="2536" name="Google Shape;2536;p77"/>
          <p:cNvSpPr/>
          <p:nvPr/>
        </p:nvSpPr>
        <p:spPr>
          <a:xfrm>
            <a:off x="6435350" y="1303725"/>
            <a:ext cx="2149200" cy="3285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Gil Scott Heron’s version</a:t>
            </a:r>
            <a:endParaRPr b="1" i="0" sz="1100" u="none" cap="none" strike="noStrike">
              <a:solidFill>
                <a:srgbClr val="FFFFFF"/>
              </a:solidFill>
              <a:latin typeface="Roboto"/>
              <a:ea typeface="Roboto"/>
              <a:cs typeface="Roboto"/>
              <a:sym typeface="Roboto"/>
            </a:endParaRPr>
          </a:p>
        </p:txBody>
      </p:sp>
      <p:pic>
        <p:nvPicPr>
          <p:cNvPr id="2537" name="Google Shape;2537;p77"/>
          <p:cNvPicPr preferRelativeResize="0"/>
          <p:nvPr/>
        </p:nvPicPr>
        <p:blipFill rotWithShape="1">
          <a:blip r:embed="rId4">
            <a:alphaModFix/>
          </a:blip>
          <a:srcRect b="0" l="0" r="0" t="0"/>
          <a:stretch/>
        </p:blipFill>
        <p:spPr>
          <a:xfrm>
            <a:off x="4949979" y="844900"/>
            <a:ext cx="1263050" cy="1263050"/>
          </a:xfrm>
          <a:prstGeom prst="rect">
            <a:avLst/>
          </a:prstGeom>
          <a:noFill/>
          <a:ln>
            <a:noFill/>
          </a:ln>
          <a:effectLst>
            <a:outerShdw blurRad="57150" rotWithShape="0" algn="bl" dir="5400000" dist="19050">
              <a:srgbClr val="000000">
                <a:alpha val="49411"/>
              </a:srgbClr>
            </a:outerShdw>
          </a:effectLst>
        </p:spPr>
      </p:pic>
      <p:sp>
        <p:nvSpPr>
          <p:cNvPr id="2538" name="Google Shape;2538;p77"/>
          <p:cNvSpPr/>
          <p:nvPr/>
        </p:nvSpPr>
        <p:spPr>
          <a:xfrm>
            <a:off x="5113575" y="2244325"/>
            <a:ext cx="3972900" cy="127650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chemeClr val="dk1"/>
              </a:buClr>
              <a:buSzPts val="1600"/>
              <a:buFont typeface="Calibri"/>
              <a:buNone/>
            </a:pPr>
            <a:r>
              <a:rPr b="0" i="0" lang="en" sz="1200" u="none" cap="none" strike="noStrike">
                <a:solidFill>
                  <a:schemeClr val="dk1"/>
                </a:solidFill>
                <a:latin typeface="Inconsolata"/>
                <a:ea typeface="Inconsolata"/>
                <a:cs typeface="Inconsolata"/>
                <a:sym typeface="Inconsolata"/>
              </a:rPr>
              <a:t>&lt;ul&gt;</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600"/>
              <a:buFont typeface="Calibri"/>
              <a:buNone/>
            </a:pPr>
            <a:r>
              <a:rPr b="0" i="0" lang="en" sz="1200" u="none" cap="none" strike="noStrike">
                <a:solidFill>
                  <a:schemeClr val="dk1"/>
                </a:solidFill>
                <a:latin typeface="Inconsolata"/>
                <a:ea typeface="Inconsolata"/>
                <a:cs typeface="Inconsolata"/>
                <a:sym typeface="Inconsolata"/>
              </a:rPr>
              <a:t>    &lt;li&gt;Free Will&lt;/li&gt;</a:t>
            </a:r>
            <a:br>
              <a:rPr b="0" i="0" lang="en" sz="1200" u="none" cap="none" strike="noStrike">
                <a:solidFill>
                  <a:schemeClr val="dk1"/>
                </a:solidFill>
                <a:latin typeface="Inconsolata"/>
                <a:ea typeface="Inconsolata"/>
                <a:cs typeface="Inconsolata"/>
                <a:sym typeface="Inconsolata"/>
              </a:rPr>
            </a:br>
            <a:r>
              <a:rPr b="0" i="0" lang="en" sz="1200" u="none" cap="none" strike="noStrike">
                <a:solidFill>
                  <a:schemeClr val="dk1"/>
                </a:solidFill>
                <a:latin typeface="Inconsolata"/>
                <a:ea typeface="Inconsolata"/>
                <a:cs typeface="Inconsolata"/>
                <a:sym typeface="Inconsolata"/>
              </a:rPr>
              <a:t>    &lt;li&gt;Pieces of a Man&lt;/li&gt;</a:t>
            </a:r>
            <a:br>
              <a:rPr b="0" i="0" lang="en" sz="1200" u="none" cap="none" strike="noStrike">
                <a:solidFill>
                  <a:schemeClr val="dk1"/>
                </a:solidFill>
                <a:latin typeface="Inconsolata"/>
                <a:ea typeface="Inconsolata"/>
                <a:cs typeface="Inconsolata"/>
                <a:sym typeface="Inconsolata"/>
              </a:rPr>
            </a:br>
            <a:r>
              <a:rPr b="0" i="0" lang="en" sz="1200" u="none" cap="none" strike="noStrike">
                <a:solidFill>
                  <a:schemeClr val="dk1"/>
                </a:solidFill>
                <a:latin typeface="Inconsolata"/>
                <a:ea typeface="Inconsolata"/>
                <a:cs typeface="Inconsolata"/>
                <a:sym typeface="Inconsolata"/>
              </a:rPr>
              <a:t>    &lt;li&gt;The Revolution Will Not Be Televised&lt;/li&gt;</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600"/>
              <a:buFont typeface="Calibri"/>
              <a:buNone/>
            </a:pPr>
            <a:r>
              <a:rPr b="0" i="0" lang="en" sz="1200" u="none" cap="none" strike="noStrike">
                <a:solidFill>
                  <a:schemeClr val="dk1"/>
                </a:solidFill>
                <a:latin typeface="Inconsolata"/>
                <a:ea typeface="Inconsolata"/>
                <a:cs typeface="Inconsolata"/>
                <a:sym typeface="Inconsolata"/>
              </a:rPr>
              <a:t>&lt;/ul&gt;</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600"/>
              <a:buFont typeface="Calibri"/>
              <a:buNone/>
            </a:pPr>
            <a:r>
              <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t/>
            </a:r>
            <a:endParaRPr b="0" i="0" sz="1200" u="none" cap="none" strike="noStrike">
              <a:solidFill>
                <a:srgbClr val="000000"/>
              </a:solidFill>
              <a:latin typeface="Inconsolata"/>
              <a:ea typeface="Inconsolata"/>
              <a:cs typeface="Inconsolata"/>
              <a:sym typeface="Inconsolata"/>
            </a:endParaRPr>
          </a:p>
        </p:txBody>
      </p:sp>
      <p:grpSp>
        <p:nvGrpSpPr>
          <p:cNvPr id="2539" name="Google Shape;2539;p77"/>
          <p:cNvGrpSpPr/>
          <p:nvPr/>
        </p:nvGrpSpPr>
        <p:grpSpPr>
          <a:xfrm>
            <a:off x="3949221" y="2244316"/>
            <a:ext cx="1000748" cy="1186955"/>
            <a:chOff x="7722400" y="2661775"/>
            <a:chExt cx="1202100" cy="1425600"/>
          </a:xfrm>
        </p:grpSpPr>
        <p:sp>
          <p:nvSpPr>
            <p:cNvPr id="2540" name="Google Shape;2540;p77"/>
            <p:cNvSpPr/>
            <p:nvPr/>
          </p:nvSpPr>
          <p:spPr>
            <a:xfrm>
              <a:off x="7722400" y="2661775"/>
              <a:ext cx="1202100" cy="1425600"/>
            </a:xfrm>
            <a:prstGeom prst="rect">
              <a:avLst/>
            </a:prstGeom>
            <a:solidFill>
              <a:srgbClr val="C00000"/>
            </a:solidFill>
            <a:ln cap="flat" cmpd="sng" w="9525">
              <a:solidFill>
                <a:schemeClr val="dk2"/>
              </a:solidFill>
              <a:prstDash val="solid"/>
              <a:round/>
              <a:headEnd len="sm" w="sm" type="none"/>
              <a:tailEnd len="sm" w="sm" type="none"/>
            </a:ln>
          </p:spPr>
          <p:txBody>
            <a:bodyPr anchorCtr="0" anchor="t" bIns="91425"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0" lang="en" sz="1200" u="none" cap="none" strike="noStrike">
                  <a:solidFill>
                    <a:srgbClr val="FFFFFF"/>
                  </a:solidFill>
                  <a:latin typeface="Roboto"/>
                  <a:ea typeface="Roboto"/>
                  <a:cs typeface="Roboto"/>
                  <a:sym typeface="Roboto"/>
                </a:rPr>
                <a:t>DIFFERENT</a:t>
              </a:r>
              <a:endParaRPr b="1" i="0" sz="1200" u="none" cap="none" strike="noStrike">
                <a:solidFill>
                  <a:srgbClr val="000000"/>
                </a:solidFill>
                <a:latin typeface="Roboto"/>
                <a:ea typeface="Roboto"/>
                <a:cs typeface="Roboto"/>
                <a:sym typeface="Roboto"/>
              </a:endParaRPr>
            </a:p>
          </p:txBody>
        </p:sp>
        <p:pic>
          <p:nvPicPr>
            <p:cNvPr id="2541" name="Google Shape;2541;p77"/>
            <p:cNvPicPr preferRelativeResize="0"/>
            <p:nvPr/>
          </p:nvPicPr>
          <p:blipFill rotWithShape="1">
            <a:blip r:embed="rId5">
              <a:alphaModFix/>
            </a:blip>
            <a:srcRect b="0" l="0" r="0" t="0"/>
            <a:stretch/>
          </p:blipFill>
          <p:spPr>
            <a:xfrm>
              <a:off x="7835113" y="2979146"/>
              <a:ext cx="976676" cy="975754"/>
            </a:xfrm>
            <a:prstGeom prst="rect">
              <a:avLst/>
            </a:prstGeom>
            <a:noFill/>
            <a:ln>
              <a:noFill/>
            </a:ln>
            <a:effectLst>
              <a:outerShdw blurRad="57150" rotWithShape="0" algn="bl" dir="5400000" dist="19050">
                <a:srgbClr val="000000">
                  <a:alpha val="49411"/>
                </a:srgbClr>
              </a:outerShdw>
            </a:effectLst>
          </p:spPr>
        </p:pic>
      </p:grpSp>
      <p:sp>
        <p:nvSpPr>
          <p:cNvPr id="2542" name="Google Shape;2542;p77"/>
          <p:cNvSpPr/>
          <p:nvPr/>
        </p:nvSpPr>
        <p:spPr>
          <a:xfrm>
            <a:off x="431225" y="2250415"/>
            <a:ext cx="3776100" cy="127650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000000"/>
                </a:solidFill>
                <a:latin typeface="Inconsolata"/>
                <a:ea typeface="Inconsolata"/>
                <a:cs typeface="Inconsolata"/>
                <a:sym typeface="Inconsolata"/>
              </a:rPr>
              <a:t>&lt;ul&gt;</a:t>
            </a:r>
            <a:endParaRPr b="0" i="0" sz="1200" u="none" cap="none" strike="noStrike">
              <a:solidFill>
                <a:srgbClr val="000000"/>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000000"/>
                </a:solidFill>
                <a:latin typeface="Inconsolata"/>
                <a:ea typeface="Inconsolata"/>
                <a:cs typeface="Inconsolata"/>
                <a:sym typeface="Inconsolata"/>
              </a:rPr>
              <a:t>    &lt;li&gt;On the Pulse of Morning&lt;/li&gt;</a:t>
            </a:r>
            <a:br>
              <a:rPr b="0" i="0" lang="en" sz="1200" u="none" cap="none" strike="noStrike">
                <a:solidFill>
                  <a:srgbClr val="000000"/>
                </a:solidFill>
                <a:latin typeface="Inconsolata"/>
                <a:ea typeface="Inconsolata"/>
                <a:cs typeface="Inconsolata"/>
                <a:sym typeface="Inconsolata"/>
              </a:rPr>
            </a:br>
            <a:r>
              <a:rPr b="0" i="0" lang="en" sz="1200" u="none" cap="none" strike="noStrike">
                <a:solidFill>
                  <a:srgbClr val="000000"/>
                </a:solidFill>
                <a:latin typeface="Inconsolata"/>
                <a:ea typeface="Inconsolata"/>
                <a:cs typeface="Inconsolata"/>
                <a:sym typeface="Inconsolata"/>
              </a:rPr>
              <a:t>    &lt;li&gt;I Know Why the Caged Bird Sings&lt;/li&gt;</a:t>
            </a:r>
            <a:br>
              <a:rPr b="0" i="0" lang="en" sz="1200" u="none" cap="none" strike="noStrike">
                <a:solidFill>
                  <a:srgbClr val="000000"/>
                </a:solidFill>
                <a:latin typeface="Inconsolata"/>
                <a:ea typeface="Inconsolata"/>
                <a:cs typeface="Inconsolata"/>
                <a:sym typeface="Inconsolata"/>
              </a:rPr>
            </a:br>
            <a:r>
              <a:rPr b="0" i="0" lang="en" sz="1200" u="none" cap="none" strike="noStrike">
                <a:solidFill>
                  <a:srgbClr val="000000"/>
                </a:solidFill>
                <a:latin typeface="Inconsolata"/>
                <a:ea typeface="Inconsolata"/>
                <a:cs typeface="Inconsolata"/>
                <a:sym typeface="Inconsolata"/>
              </a:rPr>
              <a:t>    &lt;li&gt;And Still I Rise&lt;/li&gt;</a:t>
            </a:r>
            <a:endParaRPr b="0" i="0" sz="1200" u="none" cap="none" strike="noStrike">
              <a:solidFill>
                <a:srgbClr val="000000"/>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000000"/>
                </a:solidFill>
                <a:latin typeface="Inconsolata"/>
                <a:ea typeface="Inconsolata"/>
                <a:cs typeface="Inconsolata"/>
                <a:sym typeface="Inconsolata"/>
              </a:rPr>
              <a:t>&lt;/ul&gt;</a:t>
            </a:r>
            <a:endParaRPr b="0" i="0" sz="1200" u="none" cap="none" strike="noStrike">
              <a:solidFill>
                <a:srgbClr val="000000"/>
              </a:solidFill>
              <a:latin typeface="Inconsolata"/>
              <a:ea typeface="Inconsolata"/>
              <a:cs typeface="Inconsolata"/>
              <a:sym typeface="Inconsolata"/>
            </a:endParaRPr>
          </a:p>
        </p:txBody>
      </p:sp>
      <p:sp>
        <p:nvSpPr>
          <p:cNvPr id="2543" name="Google Shape;2543;p77"/>
          <p:cNvSpPr/>
          <p:nvPr/>
        </p:nvSpPr>
        <p:spPr>
          <a:xfrm>
            <a:off x="1928475" y="1306775"/>
            <a:ext cx="2148900" cy="339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Maya Angelou’s version</a:t>
            </a:r>
            <a:endParaRPr b="1" i="0" sz="1100" u="none" cap="none" strike="noStrike">
              <a:solidFill>
                <a:srgbClr val="FFFFFF"/>
              </a:solidFill>
              <a:latin typeface="Roboto"/>
              <a:ea typeface="Roboto"/>
              <a:cs typeface="Roboto"/>
              <a:sym typeface="Roboto"/>
            </a:endParaRPr>
          </a:p>
        </p:txBody>
      </p:sp>
      <p:pic>
        <p:nvPicPr>
          <p:cNvPr id="2544" name="Google Shape;2544;p77"/>
          <p:cNvPicPr preferRelativeResize="0"/>
          <p:nvPr/>
        </p:nvPicPr>
        <p:blipFill rotWithShape="1">
          <a:blip r:embed="rId6">
            <a:alphaModFix/>
          </a:blip>
          <a:srcRect b="0" l="0" r="0" t="0"/>
          <a:stretch/>
        </p:blipFill>
        <p:spPr>
          <a:xfrm>
            <a:off x="1352025" y="1007588"/>
            <a:ext cx="839900" cy="886974"/>
          </a:xfrm>
          <a:prstGeom prst="rect">
            <a:avLst/>
          </a:prstGeom>
          <a:noFill/>
          <a:ln>
            <a:noFill/>
          </a:ln>
          <a:effectLst>
            <a:outerShdw blurRad="57150" rotWithShape="0" algn="bl" dir="5400000" dist="19050">
              <a:srgbClr val="000000">
                <a:alpha val="49411"/>
              </a:srgbClr>
            </a:outerShdw>
          </a:effectLst>
        </p:spPr>
      </p:pic>
      <p:pic>
        <p:nvPicPr>
          <p:cNvPr id="2545" name="Google Shape;2545;p77"/>
          <p:cNvPicPr preferRelativeResize="0"/>
          <p:nvPr/>
        </p:nvPicPr>
        <p:blipFill rotWithShape="1">
          <a:blip r:embed="rId6">
            <a:alphaModFix/>
          </a:blip>
          <a:srcRect b="0" l="0" r="0" t="0"/>
          <a:stretch/>
        </p:blipFill>
        <p:spPr>
          <a:xfrm>
            <a:off x="5895250" y="945525"/>
            <a:ext cx="839900" cy="886974"/>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Google Shape;2550;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Resolution</a:t>
            </a:r>
            <a:endParaRPr/>
          </a:p>
        </p:txBody>
      </p:sp>
      <p:pic>
        <p:nvPicPr>
          <p:cNvPr id="2551" name="Google Shape;2551;p78"/>
          <p:cNvPicPr preferRelativeResize="0"/>
          <p:nvPr/>
        </p:nvPicPr>
        <p:blipFill rotWithShape="1">
          <a:blip r:embed="rId3">
            <a:alphaModFix/>
          </a:blip>
          <a:srcRect b="0" l="0" r="0" t="0"/>
          <a:stretch/>
        </p:blipFill>
        <p:spPr>
          <a:xfrm>
            <a:off x="374300" y="819550"/>
            <a:ext cx="1263050" cy="1263050"/>
          </a:xfrm>
          <a:prstGeom prst="rect">
            <a:avLst/>
          </a:prstGeom>
          <a:noFill/>
          <a:ln>
            <a:noFill/>
          </a:ln>
          <a:effectLst>
            <a:outerShdw blurRad="57150" rotWithShape="0" algn="bl" dir="5400000" dist="19050">
              <a:srgbClr val="000000">
                <a:alpha val="49411"/>
              </a:srgbClr>
            </a:outerShdw>
          </a:effectLst>
        </p:spPr>
      </p:pic>
      <p:pic>
        <p:nvPicPr>
          <p:cNvPr id="2552" name="Google Shape;2552;p78"/>
          <p:cNvPicPr preferRelativeResize="0"/>
          <p:nvPr/>
        </p:nvPicPr>
        <p:blipFill rotWithShape="1">
          <a:blip r:embed="rId4">
            <a:alphaModFix/>
          </a:blip>
          <a:srcRect b="0" l="0" r="0" t="0"/>
          <a:stretch/>
        </p:blipFill>
        <p:spPr>
          <a:xfrm>
            <a:off x="374904" y="2610638"/>
            <a:ext cx="1263050" cy="1263050"/>
          </a:xfrm>
          <a:prstGeom prst="rect">
            <a:avLst/>
          </a:prstGeom>
          <a:noFill/>
          <a:ln>
            <a:noFill/>
          </a:ln>
          <a:effectLst>
            <a:outerShdw blurRad="57150" rotWithShape="0" algn="bl" dir="5400000" dist="19050">
              <a:srgbClr val="000000">
                <a:alpha val="49411"/>
              </a:srgbClr>
            </a:outerShdw>
          </a:effectLst>
        </p:spPr>
      </p:pic>
      <p:sp>
        <p:nvSpPr>
          <p:cNvPr id="2553" name="Google Shape;2553;p78"/>
          <p:cNvSpPr/>
          <p:nvPr/>
        </p:nvSpPr>
        <p:spPr>
          <a:xfrm>
            <a:off x="5926200" y="1286825"/>
            <a:ext cx="2646300" cy="2729700"/>
          </a:xfrm>
          <a:prstGeom prst="rect">
            <a:avLst/>
          </a:prstGeom>
          <a:solidFill>
            <a:srgbClr val="EFEFEF"/>
          </a:solidFill>
          <a:ln>
            <a:noFill/>
          </a:ln>
        </p:spPr>
        <p:txBody>
          <a:bodyPr anchorCtr="0" anchor="ctr" bIns="91425" lIns="2743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Let’s settle on this:</a:t>
            </a:r>
            <a:endParaRPr b="1"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Inconsolata"/>
                <a:ea typeface="Inconsolata"/>
                <a:cs typeface="Inconsolata"/>
                <a:sym typeface="Inconsolata"/>
              </a:rPr>
              <a:t>&lt;ul&gt; </a:t>
            </a:r>
            <a:endParaRPr b="0" i="0" sz="1800" u="none" cap="none" strike="noStrike">
              <a:solidFill>
                <a:srgbClr val="000000"/>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Inconsolata"/>
                <a:ea typeface="Inconsolata"/>
                <a:cs typeface="Inconsolata"/>
                <a:sym typeface="Inconsolata"/>
              </a:rPr>
              <a:t>    &lt;li&gt;Poems&lt;/li&gt;</a:t>
            </a:r>
            <a:endParaRPr b="0" i="0" sz="1800" u="none" cap="none" strike="noStrike">
              <a:solidFill>
                <a:srgbClr val="000000"/>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Inconsolata"/>
                <a:ea typeface="Inconsolata"/>
                <a:cs typeface="Inconsolata"/>
                <a:sym typeface="Inconsolata"/>
              </a:rPr>
              <a:t>    &lt;li&gt;Albums&lt;/li&gt;</a:t>
            </a:r>
            <a:endParaRPr b="0" i="0" sz="1800" u="none" cap="none" strike="noStrike">
              <a:solidFill>
                <a:srgbClr val="000000"/>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Inconsolata"/>
                <a:ea typeface="Inconsolata"/>
                <a:cs typeface="Inconsolata"/>
                <a:sym typeface="Inconsolata"/>
              </a:rPr>
              <a:t>    &lt;li&gt;Songs&lt;/li&gt;</a:t>
            </a:r>
            <a:endParaRPr b="0" i="0" sz="1800" u="none" cap="none" strike="noStrike">
              <a:solidFill>
                <a:srgbClr val="000000"/>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Inconsolata"/>
                <a:ea typeface="Inconsolata"/>
                <a:cs typeface="Inconsolata"/>
                <a:sym typeface="Inconsolata"/>
              </a:rPr>
              <a:t>&lt;/ul&gt;</a:t>
            </a:r>
            <a:endParaRPr b="0" i="0" sz="1800" u="none" cap="none" strike="noStrike">
              <a:solidFill>
                <a:srgbClr val="000000"/>
              </a:solidFill>
              <a:latin typeface="Inconsolata"/>
              <a:ea typeface="Inconsolata"/>
              <a:cs typeface="Inconsolata"/>
              <a:sym typeface="Inconsolata"/>
            </a:endParaRPr>
          </a:p>
        </p:txBody>
      </p:sp>
      <p:sp>
        <p:nvSpPr>
          <p:cNvPr id="2554" name="Google Shape;2554;p78"/>
          <p:cNvSpPr/>
          <p:nvPr/>
        </p:nvSpPr>
        <p:spPr>
          <a:xfrm>
            <a:off x="2267925" y="1697515"/>
            <a:ext cx="3776100" cy="127650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000000"/>
                </a:solidFill>
                <a:latin typeface="Inconsolata"/>
                <a:ea typeface="Inconsolata"/>
                <a:cs typeface="Inconsolata"/>
                <a:sym typeface="Inconsolata"/>
              </a:rPr>
              <a:t>&lt;ul&gt;</a:t>
            </a:r>
            <a:endParaRPr b="0" i="0" sz="1200" u="none" cap="none" strike="noStrike">
              <a:solidFill>
                <a:srgbClr val="000000"/>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000000"/>
                </a:solidFill>
                <a:latin typeface="Inconsolata"/>
                <a:ea typeface="Inconsolata"/>
                <a:cs typeface="Inconsolata"/>
                <a:sym typeface="Inconsolata"/>
              </a:rPr>
              <a:t>    &lt;li&gt;On the Pulse of Morning&lt;/li&gt;</a:t>
            </a:r>
            <a:br>
              <a:rPr b="0" i="0" lang="en" sz="1200" u="none" cap="none" strike="noStrike">
                <a:solidFill>
                  <a:srgbClr val="000000"/>
                </a:solidFill>
                <a:latin typeface="Inconsolata"/>
                <a:ea typeface="Inconsolata"/>
                <a:cs typeface="Inconsolata"/>
                <a:sym typeface="Inconsolata"/>
              </a:rPr>
            </a:br>
            <a:r>
              <a:rPr b="0" i="0" lang="en" sz="1200" u="none" cap="none" strike="noStrike">
                <a:solidFill>
                  <a:srgbClr val="000000"/>
                </a:solidFill>
                <a:latin typeface="Inconsolata"/>
                <a:ea typeface="Inconsolata"/>
                <a:cs typeface="Inconsolata"/>
                <a:sym typeface="Inconsolata"/>
              </a:rPr>
              <a:t>    &lt;li&gt;I Know Why the Caged Bird Sings&lt;/li&gt;</a:t>
            </a:r>
            <a:br>
              <a:rPr b="0" i="0" lang="en" sz="1200" u="none" cap="none" strike="noStrike">
                <a:solidFill>
                  <a:srgbClr val="000000"/>
                </a:solidFill>
                <a:latin typeface="Inconsolata"/>
                <a:ea typeface="Inconsolata"/>
                <a:cs typeface="Inconsolata"/>
                <a:sym typeface="Inconsolata"/>
              </a:rPr>
            </a:br>
            <a:r>
              <a:rPr b="0" i="0" lang="en" sz="1200" u="none" cap="none" strike="noStrike">
                <a:solidFill>
                  <a:srgbClr val="000000"/>
                </a:solidFill>
                <a:latin typeface="Inconsolata"/>
                <a:ea typeface="Inconsolata"/>
                <a:cs typeface="Inconsolata"/>
                <a:sym typeface="Inconsolata"/>
              </a:rPr>
              <a:t>    &lt;li&gt;And Still I Rise&lt;/li&gt;</a:t>
            </a:r>
            <a:endParaRPr b="0" i="0" sz="1200" u="none" cap="none" strike="noStrike">
              <a:solidFill>
                <a:srgbClr val="000000"/>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000000"/>
                </a:solidFill>
                <a:latin typeface="Inconsolata"/>
                <a:ea typeface="Inconsolata"/>
                <a:cs typeface="Inconsolata"/>
                <a:sym typeface="Inconsolata"/>
              </a:rPr>
              <a:t>&lt;/ul&gt;</a:t>
            </a:r>
            <a:endParaRPr b="0" i="0" sz="1200" u="none" cap="none" strike="noStrike">
              <a:solidFill>
                <a:srgbClr val="000000"/>
              </a:solidFill>
              <a:latin typeface="Inconsolata"/>
              <a:ea typeface="Inconsolata"/>
              <a:cs typeface="Inconsolata"/>
              <a:sym typeface="Inconsolata"/>
            </a:endParaRPr>
          </a:p>
        </p:txBody>
      </p:sp>
      <p:sp>
        <p:nvSpPr>
          <p:cNvPr id="2555" name="Google Shape;2555;p78"/>
          <p:cNvSpPr/>
          <p:nvPr/>
        </p:nvSpPr>
        <p:spPr>
          <a:xfrm>
            <a:off x="1927800" y="1286825"/>
            <a:ext cx="2148900" cy="339300"/>
          </a:xfrm>
          <a:prstGeom prst="roundRect">
            <a:avLst>
              <a:gd fmla="val 16667" name="adj"/>
            </a:avLst>
          </a:prstGeom>
          <a:solidFill>
            <a:srgbClr val="F7EF6A"/>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Maya Angelou’s version</a:t>
            </a:r>
            <a:endParaRPr b="1" i="0" sz="1100" u="none" cap="none" strike="noStrike">
              <a:solidFill>
                <a:srgbClr val="000000"/>
              </a:solidFill>
              <a:latin typeface="Roboto"/>
              <a:ea typeface="Roboto"/>
              <a:cs typeface="Roboto"/>
              <a:sym typeface="Roboto"/>
            </a:endParaRPr>
          </a:p>
        </p:txBody>
      </p:sp>
      <p:pic>
        <p:nvPicPr>
          <p:cNvPr id="2556" name="Google Shape;2556;p78"/>
          <p:cNvPicPr preferRelativeResize="0"/>
          <p:nvPr/>
        </p:nvPicPr>
        <p:blipFill rotWithShape="1">
          <a:blip r:embed="rId5">
            <a:alphaModFix/>
          </a:blip>
          <a:srcRect b="0" l="0" r="0" t="0"/>
          <a:stretch/>
        </p:blipFill>
        <p:spPr>
          <a:xfrm>
            <a:off x="1311500" y="928625"/>
            <a:ext cx="839900" cy="886974"/>
          </a:xfrm>
          <a:prstGeom prst="rect">
            <a:avLst/>
          </a:prstGeom>
          <a:noFill/>
          <a:ln>
            <a:noFill/>
          </a:ln>
          <a:effectLst>
            <a:outerShdw blurRad="57150" rotWithShape="0" algn="bl" dir="5400000" dist="19050">
              <a:srgbClr val="000000">
                <a:alpha val="49411"/>
              </a:srgbClr>
            </a:outerShdw>
          </a:effectLst>
        </p:spPr>
      </p:pic>
      <p:sp>
        <p:nvSpPr>
          <p:cNvPr id="2557" name="Google Shape;2557;p78"/>
          <p:cNvSpPr/>
          <p:nvPr/>
        </p:nvSpPr>
        <p:spPr>
          <a:xfrm>
            <a:off x="1927800" y="3156875"/>
            <a:ext cx="2149200" cy="328500"/>
          </a:xfrm>
          <a:prstGeom prst="roundRect">
            <a:avLst>
              <a:gd fmla="val 16667" name="adj"/>
            </a:avLst>
          </a:prstGeom>
          <a:solidFill>
            <a:srgbClr val="4FA786"/>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Gil Scott Heron’s version</a:t>
            </a:r>
            <a:endParaRPr b="1" i="0" sz="1100" u="none" cap="none" strike="noStrike">
              <a:solidFill>
                <a:srgbClr val="FFFFFF"/>
              </a:solidFill>
              <a:latin typeface="Roboto"/>
              <a:ea typeface="Roboto"/>
              <a:cs typeface="Roboto"/>
              <a:sym typeface="Roboto"/>
            </a:endParaRPr>
          </a:p>
        </p:txBody>
      </p:sp>
      <p:pic>
        <p:nvPicPr>
          <p:cNvPr id="2558" name="Google Shape;2558;p78"/>
          <p:cNvPicPr preferRelativeResize="0"/>
          <p:nvPr/>
        </p:nvPicPr>
        <p:blipFill rotWithShape="1">
          <a:blip r:embed="rId5">
            <a:alphaModFix/>
          </a:blip>
          <a:srcRect b="0" l="0" r="0" t="0"/>
          <a:stretch/>
        </p:blipFill>
        <p:spPr>
          <a:xfrm>
            <a:off x="1311500" y="2798675"/>
            <a:ext cx="839900" cy="886974"/>
          </a:xfrm>
          <a:prstGeom prst="rect">
            <a:avLst/>
          </a:prstGeom>
          <a:noFill/>
          <a:ln>
            <a:noFill/>
          </a:ln>
          <a:effectLst>
            <a:outerShdw blurRad="57150" rotWithShape="0" algn="bl" dir="5400000" dist="19050">
              <a:srgbClr val="000000">
                <a:alpha val="49411"/>
              </a:srgbClr>
            </a:outerShdw>
          </a:effectLst>
        </p:spPr>
      </p:pic>
      <p:sp>
        <p:nvSpPr>
          <p:cNvPr id="2559" name="Google Shape;2559;p78"/>
          <p:cNvSpPr/>
          <p:nvPr/>
        </p:nvSpPr>
        <p:spPr>
          <a:xfrm>
            <a:off x="2267925" y="3568750"/>
            <a:ext cx="4026300" cy="127650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chemeClr val="dk1"/>
              </a:buClr>
              <a:buSzPts val="1600"/>
              <a:buFont typeface="Calibri"/>
              <a:buNone/>
            </a:pPr>
            <a:r>
              <a:rPr b="0" i="0" lang="en" sz="1200" u="none" cap="none" strike="noStrike">
                <a:solidFill>
                  <a:schemeClr val="dk1"/>
                </a:solidFill>
                <a:latin typeface="Inconsolata"/>
                <a:ea typeface="Inconsolata"/>
                <a:cs typeface="Inconsolata"/>
                <a:sym typeface="Inconsolata"/>
              </a:rPr>
              <a:t>&lt;ul&gt;</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600"/>
              <a:buFont typeface="Calibri"/>
              <a:buNone/>
            </a:pPr>
            <a:r>
              <a:rPr b="0" i="0" lang="en" sz="1200" u="none" cap="none" strike="noStrike">
                <a:solidFill>
                  <a:schemeClr val="dk1"/>
                </a:solidFill>
                <a:latin typeface="Inconsolata"/>
                <a:ea typeface="Inconsolata"/>
                <a:cs typeface="Inconsolata"/>
                <a:sym typeface="Inconsolata"/>
              </a:rPr>
              <a:t>    &lt;li&gt;Free Will&lt;/li&gt;</a:t>
            </a:r>
            <a:br>
              <a:rPr b="0" i="0" lang="en" sz="1200" u="none" cap="none" strike="noStrike">
                <a:solidFill>
                  <a:schemeClr val="dk1"/>
                </a:solidFill>
                <a:latin typeface="Inconsolata"/>
                <a:ea typeface="Inconsolata"/>
                <a:cs typeface="Inconsolata"/>
                <a:sym typeface="Inconsolata"/>
              </a:rPr>
            </a:br>
            <a:r>
              <a:rPr b="0" i="0" lang="en" sz="1200" u="none" cap="none" strike="noStrike">
                <a:solidFill>
                  <a:schemeClr val="dk1"/>
                </a:solidFill>
                <a:latin typeface="Inconsolata"/>
                <a:ea typeface="Inconsolata"/>
                <a:cs typeface="Inconsolata"/>
                <a:sym typeface="Inconsolata"/>
              </a:rPr>
              <a:t>    &lt;li&gt;Pieces of a Man&lt;/li&gt;</a:t>
            </a:r>
            <a:br>
              <a:rPr b="0" i="0" lang="en" sz="1200" u="none" cap="none" strike="noStrike">
                <a:solidFill>
                  <a:schemeClr val="dk1"/>
                </a:solidFill>
                <a:latin typeface="Inconsolata"/>
                <a:ea typeface="Inconsolata"/>
                <a:cs typeface="Inconsolata"/>
                <a:sym typeface="Inconsolata"/>
              </a:rPr>
            </a:br>
            <a:r>
              <a:rPr b="0" i="0" lang="en" sz="1200" u="none" cap="none" strike="noStrike">
                <a:solidFill>
                  <a:schemeClr val="dk1"/>
                </a:solidFill>
                <a:latin typeface="Inconsolata"/>
                <a:ea typeface="Inconsolata"/>
                <a:cs typeface="Inconsolata"/>
                <a:sym typeface="Inconsolata"/>
              </a:rPr>
              <a:t>    &lt;li&gt;The Revolution Will Not Be Televised&lt;/li&gt;</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600"/>
              <a:buFont typeface="Calibri"/>
              <a:buNone/>
            </a:pPr>
            <a:r>
              <a:rPr b="0" i="0" lang="en" sz="1200" u="none" cap="none" strike="noStrike">
                <a:solidFill>
                  <a:schemeClr val="dk1"/>
                </a:solidFill>
                <a:latin typeface="Inconsolata"/>
                <a:ea typeface="Inconsolata"/>
                <a:cs typeface="Inconsolata"/>
                <a:sym typeface="Inconsolata"/>
              </a:rPr>
              <a:t>&lt;/ul&gt;</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600"/>
              <a:buFont typeface="Calibri"/>
              <a:buNone/>
            </a:pPr>
            <a:r>
              <a:t/>
            </a:r>
            <a:endParaRPr b="0" i="0" sz="12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t/>
            </a:r>
            <a:endParaRPr b="0" i="0" sz="1200" u="none" cap="none" strike="noStrike">
              <a:solidFill>
                <a:srgbClr val="000000"/>
              </a:solidFill>
              <a:latin typeface="Inconsolata"/>
              <a:ea typeface="Inconsolata"/>
              <a:cs typeface="Inconsolata"/>
              <a:sym typeface="Inconsolat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3" name="Shape 2563"/>
        <p:cNvGrpSpPr/>
        <p:nvPr/>
      </p:nvGrpSpPr>
      <p:grpSpPr>
        <a:xfrm>
          <a:off x="0" y="0"/>
          <a:ext cx="0" cy="0"/>
          <a:chOff x="0" y="0"/>
          <a:chExt cx="0" cy="0"/>
        </a:xfrm>
      </p:grpSpPr>
      <p:sp>
        <p:nvSpPr>
          <p:cNvPr id="2564" name="Google Shape;2564;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t>Anne Sexton Writes Her Own Version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400"/>
              <a:buNone/>
            </a:pPr>
            <a:r>
              <a:t/>
            </a:r>
            <a:endParaRPr/>
          </a:p>
        </p:txBody>
      </p:sp>
      <p:pic>
        <p:nvPicPr>
          <p:cNvPr id="2565" name="Google Shape;2565;p79"/>
          <p:cNvPicPr preferRelativeResize="0"/>
          <p:nvPr/>
        </p:nvPicPr>
        <p:blipFill rotWithShape="1">
          <a:blip r:embed="rId3">
            <a:alphaModFix/>
          </a:blip>
          <a:srcRect b="0" l="0" r="0" t="0"/>
          <a:stretch/>
        </p:blipFill>
        <p:spPr>
          <a:xfrm>
            <a:off x="374300" y="819550"/>
            <a:ext cx="1263050" cy="1263050"/>
          </a:xfrm>
          <a:prstGeom prst="rect">
            <a:avLst/>
          </a:prstGeom>
          <a:noFill/>
          <a:ln>
            <a:noFill/>
          </a:ln>
          <a:effectLst>
            <a:outerShdw blurRad="57150" rotWithShape="0" algn="bl" dir="5400000" dist="19050">
              <a:srgbClr val="000000">
                <a:alpha val="49411"/>
              </a:srgbClr>
            </a:outerShdw>
          </a:effectLst>
        </p:spPr>
      </p:pic>
      <p:sp>
        <p:nvSpPr>
          <p:cNvPr id="2566" name="Google Shape;2566;p79"/>
          <p:cNvSpPr/>
          <p:nvPr/>
        </p:nvSpPr>
        <p:spPr>
          <a:xfrm>
            <a:off x="2267925" y="1697521"/>
            <a:ext cx="3776100" cy="70650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Inconsolata"/>
                <a:ea typeface="Inconsolata"/>
                <a:cs typeface="Inconsolata"/>
                <a:sym typeface="Inconsolata"/>
              </a:rPr>
              <a:t>&lt;ul&gt; </a:t>
            </a:r>
            <a:endParaRPr b="0" i="0" sz="18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Inconsolata"/>
                <a:ea typeface="Inconsolata"/>
                <a:cs typeface="Inconsolata"/>
                <a:sym typeface="Inconsolata"/>
              </a:rPr>
              <a:t>    &lt;li&gt;The Double Image&lt;/li&gt;</a:t>
            </a:r>
            <a:endParaRPr b="0" i="0" sz="18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Inconsolata"/>
                <a:ea typeface="Inconsolata"/>
                <a:cs typeface="Inconsolata"/>
                <a:sym typeface="Inconsolata"/>
              </a:rPr>
              <a:t>    &lt;li&gt;Heart’s Needle&lt;/li&gt;</a:t>
            </a:r>
            <a:endParaRPr b="0" i="0" sz="18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Inconsolata"/>
                <a:ea typeface="Inconsolata"/>
                <a:cs typeface="Inconsolata"/>
                <a:sym typeface="Inconsolata"/>
              </a:rPr>
              <a:t>    &lt;li&gt;Baby Picture&lt;/li&gt;</a:t>
            </a:r>
            <a:endParaRPr b="0" i="0" sz="18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chemeClr val="dk1"/>
                </a:solidFill>
                <a:latin typeface="Inconsolata"/>
                <a:ea typeface="Inconsolata"/>
                <a:cs typeface="Inconsolata"/>
                <a:sym typeface="Inconsolata"/>
              </a:rPr>
              <a:t>&lt;/ul&gt;</a:t>
            </a:r>
            <a:endParaRPr b="0" i="0" sz="18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600"/>
              <a:buFont typeface="Calibri"/>
              <a:buNone/>
            </a:pPr>
            <a:r>
              <a:t/>
            </a:r>
            <a:endParaRPr b="0" i="0" sz="1800" u="none" cap="none" strike="noStrike">
              <a:solidFill>
                <a:schemeClr val="dk1"/>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t/>
            </a:r>
            <a:endParaRPr b="0" i="0" sz="1800" u="none" cap="none" strike="noStrike">
              <a:solidFill>
                <a:srgbClr val="000000"/>
              </a:solidFill>
              <a:latin typeface="Inconsolata"/>
              <a:ea typeface="Inconsolata"/>
              <a:cs typeface="Inconsolata"/>
              <a:sym typeface="Inconsolata"/>
            </a:endParaRPr>
          </a:p>
        </p:txBody>
      </p:sp>
      <p:sp>
        <p:nvSpPr>
          <p:cNvPr id="2567" name="Google Shape;2567;p79"/>
          <p:cNvSpPr/>
          <p:nvPr/>
        </p:nvSpPr>
        <p:spPr>
          <a:xfrm>
            <a:off x="1927800" y="1286825"/>
            <a:ext cx="2148900" cy="3393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Anne Sexton’s version</a:t>
            </a:r>
            <a:endParaRPr b="1" i="0" sz="1100" u="none" cap="none" strike="noStrike">
              <a:solidFill>
                <a:srgbClr val="FFFFFF"/>
              </a:solidFill>
              <a:latin typeface="Roboto"/>
              <a:ea typeface="Roboto"/>
              <a:cs typeface="Roboto"/>
              <a:sym typeface="Roboto"/>
            </a:endParaRPr>
          </a:p>
        </p:txBody>
      </p:sp>
      <p:pic>
        <p:nvPicPr>
          <p:cNvPr id="2568" name="Google Shape;2568;p79"/>
          <p:cNvPicPr preferRelativeResize="0"/>
          <p:nvPr/>
        </p:nvPicPr>
        <p:blipFill rotWithShape="1">
          <a:blip r:embed="rId4">
            <a:alphaModFix/>
          </a:blip>
          <a:srcRect b="0" l="0" r="0" t="0"/>
          <a:stretch/>
        </p:blipFill>
        <p:spPr>
          <a:xfrm>
            <a:off x="1311500" y="928625"/>
            <a:ext cx="839900" cy="886974"/>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g6e1cb02753_0_9"/>
          <p:cNvSpPr/>
          <p:nvPr/>
        </p:nvSpPr>
        <p:spPr>
          <a:xfrm>
            <a:off x="105320" y="167572"/>
            <a:ext cx="8818200" cy="4808400"/>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200" u="none" cap="none" strike="noStrike">
              <a:solidFill>
                <a:srgbClr val="FFFFFF"/>
              </a:solidFill>
              <a:latin typeface="Helvetica Neue"/>
              <a:ea typeface="Helvetica Neue"/>
              <a:cs typeface="Helvetica Neue"/>
              <a:sym typeface="Helvetica Neue"/>
            </a:endParaRPr>
          </a:p>
        </p:txBody>
      </p:sp>
      <p:grpSp>
        <p:nvGrpSpPr>
          <p:cNvPr id="1617" name="Google Shape;1617;g6e1cb02753_0_9"/>
          <p:cNvGrpSpPr/>
          <p:nvPr/>
        </p:nvGrpSpPr>
        <p:grpSpPr>
          <a:xfrm>
            <a:off x="708234" y="1061274"/>
            <a:ext cx="2952225" cy="1082250"/>
            <a:chOff x="-3" y="-6"/>
            <a:chExt cx="7872600" cy="2886000"/>
          </a:xfrm>
        </p:grpSpPr>
        <p:sp>
          <p:nvSpPr>
            <p:cNvPr id="1618" name="Google Shape;1618;g6e1cb02753_0_9"/>
            <p:cNvSpPr txBox="1"/>
            <p:nvPr/>
          </p:nvSpPr>
          <p:spPr>
            <a:xfrm>
              <a:off x="-3" y="-6"/>
              <a:ext cx="7872600" cy="28860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None/>
              </a:pPr>
              <a:r>
                <a:rPr b="1" lang="en" sz="2250">
                  <a:latin typeface="Helvetica Neue"/>
                  <a:ea typeface="Helvetica Neue"/>
                  <a:cs typeface="Helvetica Neue"/>
                  <a:sym typeface="Helvetica Neue"/>
                </a:rPr>
                <a:t>Scott Wittrock</a:t>
              </a:r>
              <a:endParaRPr b="1" i="0" sz="225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i="0" lang="en" sz="1350" u="none" cap="none" strike="noStrike">
                  <a:solidFill>
                    <a:srgbClr val="000000"/>
                  </a:solidFill>
                  <a:latin typeface="Helvetica Neue"/>
                  <a:ea typeface="Helvetica Neue"/>
                  <a:cs typeface="Helvetica Neue"/>
                  <a:sym typeface="Helvetica Neue"/>
                </a:rPr>
                <a:t>Teaching Assistant</a:t>
              </a:r>
              <a:endParaRPr b="1" i="0" sz="1350" u="none" cap="none" strike="noStrike">
                <a:solidFill>
                  <a:srgbClr val="000000"/>
                </a:solidFill>
                <a:latin typeface="Helvetica Neue"/>
                <a:ea typeface="Helvetica Neue"/>
                <a:cs typeface="Helvetica Neue"/>
                <a:sym typeface="Helvetica Neue"/>
              </a:endParaRPr>
            </a:p>
          </p:txBody>
        </p:sp>
        <p:cxnSp>
          <p:nvCxnSpPr>
            <p:cNvPr id="1619" name="Google Shape;1619;g6e1cb02753_0_9"/>
            <p:cNvCxnSpPr/>
            <p:nvPr/>
          </p:nvCxnSpPr>
          <p:spPr>
            <a:xfrm>
              <a:off x="81423" y="2789945"/>
              <a:ext cx="2569500" cy="0"/>
            </a:xfrm>
            <a:prstGeom prst="straightConnector1">
              <a:avLst/>
            </a:prstGeom>
            <a:noFill/>
            <a:ln cap="flat" cmpd="sng" w="50800">
              <a:solidFill>
                <a:srgbClr val="201256"/>
              </a:solidFill>
              <a:prstDash val="solid"/>
              <a:miter lim="400000"/>
              <a:headEnd len="sm" w="sm" type="none"/>
              <a:tailEnd len="sm" w="sm" type="none"/>
            </a:ln>
          </p:spPr>
        </p:cxnSp>
      </p:grpSp>
      <p:sp>
        <p:nvSpPr>
          <p:cNvPr id="1620" name="Google Shape;1620;g6e1cb02753_0_9"/>
          <p:cNvSpPr txBox="1"/>
          <p:nvPr/>
        </p:nvSpPr>
        <p:spPr>
          <a:xfrm>
            <a:off x="609609" y="2346428"/>
            <a:ext cx="3085800" cy="2054100"/>
          </a:xfrm>
          <a:prstGeom prst="rect">
            <a:avLst/>
          </a:prstGeom>
          <a:noFill/>
          <a:ln>
            <a:noFill/>
          </a:ln>
        </p:spPr>
        <p:txBody>
          <a:bodyPr anchorCtr="0" anchor="ctr" bIns="19050" lIns="19050" spcFirstLastPara="1" rIns="19050" wrap="square" tIns="19050">
            <a:noAutofit/>
          </a:bodyPr>
          <a:lstStyle/>
          <a:p>
            <a:pPr indent="-319913" lvl="0" marL="457200" rtl="0" algn="l">
              <a:spcBef>
                <a:spcPts val="0"/>
              </a:spcBef>
              <a:spcAft>
                <a:spcPts val="0"/>
              </a:spcAft>
              <a:buClr>
                <a:srgbClr val="FF0000"/>
              </a:buClr>
              <a:buSzPts val="1438"/>
              <a:buFont typeface="Courier New"/>
              <a:buChar char="o"/>
            </a:pPr>
            <a:r>
              <a:rPr lang="en" sz="1300">
                <a:solidFill>
                  <a:srgbClr val="222222"/>
                </a:solidFill>
                <a:highlight>
                  <a:srgbClr val="FFFFFF"/>
                </a:highlight>
              </a:rPr>
              <a:t>Developer, designer, and entrepreneur</a:t>
            </a:r>
            <a:endParaRPr sz="1300">
              <a:solidFill>
                <a:srgbClr val="222222"/>
              </a:solidFill>
              <a:highlight>
                <a:srgbClr val="FFFFFF"/>
              </a:highlight>
            </a:endParaRPr>
          </a:p>
          <a:p>
            <a:pPr indent="-319913" lvl="0" marL="457200" rtl="0" algn="l">
              <a:spcBef>
                <a:spcPts val="0"/>
              </a:spcBef>
              <a:spcAft>
                <a:spcPts val="0"/>
              </a:spcAft>
              <a:buClr>
                <a:srgbClr val="FF0000"/>
              </a:buClr>
              <a:buSzPts val="1438"/>
              <a:buFont typeface="Courier New"/>
              <a:buChar char="o"/>
            </a:pPr>
            <a:r>
              <a:rPr lang="en" sz="1300">
                <a:solidFill>
                  <a:srgbClr val="222222"/>
                </a:solidFill>
                <a:highlight>
                  <a:srgbClr val="FFFFFF"/>
                </a:highlight>
              </a:rPr>
              <a:t>Previously worked at a number of tech companies including Slyce, Blippar, Ipreo, and Lumi</a:t>
            </a:r>
            <a:endParaRPr sz="1300">
              <a:solidFill>
                <a:srgbClr val="222222"/>
              </a:solidFill>
              <a:highlight>
                <a:srgbClr val="FFFFFF"/>
              </a:highlight>
            </a:endParaRPr>
          </a:p>
          <a:p>
            <a:pPr indent="-319913" lvl="0" marL="457200" rtl="0" algn="l">
              <a:spcBef>
                <a:spcPts val="0"/>
              </a:spcBef>
              <a:spcAft>
                <a:spcPts val="0"/>
              </a:spcAft>
              <a:buClr>
                <a:srgbClr val="FF0000"/>
              </a:buClr>
              <a:buSzPts val="1438"/>
              <a:buFont typeface="Courier New"/>
              <a:buChar char="o"/>
            </a:pPr>
            <a:r>
              <a:rPr lang="en" sz="1300">
                <a:solidFill>
                  <a:srgbClr val="222222"/>
                </a:solidFill>
                <a:highlight>
                  <a:srgbClr val="FFFFFF"/>
                </a:highlight>
              </a:rPr>
              <a:t>Supporter of  cycling and public transit, love to travel, I'm a productivity and process enthusiast, nature lover and I'm most relaxed when cooking</a:t>
            </a:r>
            <a:endParaRPr b="0" i="0" sz="1475"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None/>
            </a:pPr>
            <a:r>
              <a:rPr b="0" i="0" lang="en" sz="1275" u="none" cap="none" strike="noStrike">
                <a:solidFill>
                  <a:srgbClr val="000000"/>
                </a:solidFill>
                <a:latin typeface="Arial"/>
                <a:ea typeface="Arial"/>
                <a:cs typeface="Arial"/>
                <a:sym typeface="Arial"/>
              </a:rPr>
              <a:t> </a:t>
            </a:r>
            <a:endParaRPr b="0" i="0" sz="1275" u="none" cap="none" strike="noStrike">
              <a:solidFill>
                <a:srgbClr val="000000"/>
              </a:solidFill>
              <a:latin typeface="Arial"/>
              <a:ea typeface="Arial"/>
              <a:cs typeface="Arial"/>
              <a:sym typeface="Arial"/>
            </a:endParaRPr>
          </a:p>
        </p:txBody>
      </p:sp>
      <p:pic>
        <p:nvPicPr>
          <p:cNvPr id="1621" name="Google Shape;1621;g6e1cb02753_0_9"/>
          <p:cNvPicPr preferRelativeResize="0"/>
          <p:nvPr/>
        </p:nvPicPr>
        <p:blipFill>
          <a:blip r:embed="rId3">
            <a:alphaModFix/>
          </a:blip>
          <a:stretch>
            <a:fillRect/>
          </a:stretch>
        </p:blipFill>
        <p:spPr>
          <a:xfrm>
            <a:off x="5075875" y="211175"/>
            <a:ext cx="3776952" cy="4721198"/>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2" name="Shape 2572"/>
        <p:cNvGrpSpPr/>
        <p:nvPr/>
      </p:nvGrpSpPr>
      <p:grpSpPr>
        <a:xfrm>
          <a:off x="0" y="0"/>
          <a:ext cx="0" cy="0"/>
          <a:chOff x="0" y="0"/>
          <a:chExt cx="0" cy="0"/>
        </a:xfrm>
      </p:grpSpPr>
      <p:sp>
        <p:nvSpPr>
          <p:cNvPr id="2573" name="Google Shape;2573;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Anne Sexton Overwrites the Work of Her Teammates</a:t>
            </a:r>
            <a:endParaRPr/>
          </a:p>
          <a:p>
            <a:pPr indent="0" lvl="0" marL="0" rtl="0" algn="l">
              <a:lnSpc>
                <a:spcPct val="100000"/>
              </a:lnSpc>
              <a:spcBef>
                <a:spcPts val="0"/>
              </a:spcBef>
              <a:spcAft>
                <a:spcPts val="0"/>
              </a:spcAft>
              <a:buSzPts val="2400"/>
              <a:buNone/>
            </a:pPr>
            <a:r>
              <a:t/>
            </a:r>
            <a:endParaRPr/>
          </a:p>
          <a:p>
            <a:pPr indent="0" lvl="0" marL="0" rtl="0" algn="l">
              <a:lnSpc>
                <a:spcPct val="100000"/>
              </a:lnSpc>
              <a:spcBef>
                <a:spcPts val="0"/>
              </a:spcBef>
              <a:spcAft>
                <a:spcPts val="0"/>
              </a:spcAft>
              <a:buSzPts val="2400"/>
              <a:buNone/>
            </a:pPr>
            <a:r>
              <a:t/>
            </a:r>
            <a:endParaRPr/>
          </a:p>
        </p:txBody>
      </p:sp>
      <p:pic>
        <p:nvPicPr>
          <p:cNvPr id="2574" name="Google Shape;2574;p80"/>
          <p:cNvPicPr preferRelativeResize="0"/>
          <p:nvPr/>
        </p:nvPicPr>
        <p:blipFill rotWithShape="1">
          <a:blip r:embed="rId3">
            <a:alphaModFix/>
          </a:blip>
          <a:srcRect b="0" l="0" r="0" t="0"/>
          <a:stretch/>
        </p:blipFill>
        <p:spPr>
          <a:xfrm>
            <a:off x="374300" y="984675"/>
            <a:ext cx="1563825" cy="1563825"/>
          </a:xfrm>
          <a:prstGeom prst="rect">
            <a:avLst/>
          </a:prstGeom>
          <a:noFill/>
          <a:ln>
            <a:noFill/>
          </a:ln>
          <a:effectLst>
            <a:outerShdw blurRad="57150" rotWithShape="0" algn="bl" dir="5400000" dist="19050">
              <a:srgbClr val="000000">
                <a:alpha val="49411"/>
              </a:srgbClr>
            </a:outerShdw>
          </a:effectLst>
        </p:spPr>
      </p:pic>
      <p:sp>
        <p:nvSpPr>
          <p:cNvPr id="2575" name="Google Shape;2575;p80"/>
          <p:cNvSpPr/>
          <p:nvPr/>
        </p:nvSpPr>
        <p:spPr>
          <a:xfrm>
            <a:off x="2230348" y="1164938"/>
            <a:ext cx="4851000" cy="1341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 sz="2400" u="none" cap="none" strike="noStrike">
                <a:solidFill>
                  <a:srgbClr val="FF2600"/>
                </a:solidFill>
                <a:latin typeface="Roboto"/>
                <a:ea typeface="Roboto"/>
                <a:cs typeface="Roboto"/>
                <a:sym typeface="Roboto"/>
              </a:rPr>
              <a:t>Delete. Delete. </a:t>
            </a:r>
            <a:endParaRPr b="0" i="0" sz="2400" u="none" cap="none" strike="noStrike">
              <a:solidFill>
                <a:srgbClr val="FF26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4000"/>
              <a:buFont typeface="Arial"/>
              <a:buNone/>
            </a:pPr>
            <a:r>
              <a:rPr b="0" i="0" lang="en" sz="2400" u="none" cap="none" strike="noStrike">
                <a:solidFill>
                  <a:srgbClr val="FF2600"/>
                </a:solidFill>
                <a:latin typeface="Roboto"/>
                <a:ea typeface="Roboto"/>
                <a:cs typeface="Roboto"/>
                <a:sym typeface="Roboto"/>
              </a:rPr>
              <a:t>Delete. Delete.</a:t>
            </a:r>
            <a:endParaRPr b="0" i="0" sz="2400" u="none" cap="none" strike="noStrike">
              <a:solidFill>
                <a:srgbClr val="FF26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4000"/>
              <a:buFont typeface="Arial"/>
              <a:buNone/>
            </a:pPr>
            <a:r>
              <a:rPr b="0" i="0" lang="en" sz="2400" u="none" cap="none" strike="noStrike">
                <a:solidFill>
                  <a:srgbClr val="FF2600"/>
                </a:solidFill>
                <a:latin typeface="Roboto"/>
                <a:ea typeface="Roboto"/>
                <a:cs typeface="Roboto"/>
                <a:sym typeface="Roboto"/>
              </a:rPr>
              <a:t>Delete. Delete.</a:t>
            </a:r>
            <a:endParaRPr b="0" i="0" sz="2400" u="none" cap="none" strike="noStrike">
              <a:solidFill>
                <a:srgbClr val="FF2600"/>
              </a:solidFill>
              <a:latin typeface="Roboto"/>
              <a:ea typeface="Roboto"/>
              <a:cs typeface="Roboto"/>
              <a:sym typeface="Roboto"/>
            </a:endParaRPr>
          </a:p>
        </p:txBody>
      </p:sp>
      <p:graphicFrame>
        <p:nvGraphicFramePr>
          <p:cNvPr id="2576" name="Google Shape;2576;p80"/>
          <p:cNvGraphicFramePr/>
          <p:nvPr/>
        </p:nvGraphicFramePr>
        <p:xfrm>
          <a:off x="428375" y="2914425"/>
          <a:ext cx="3000000" cy="3000000"/>
        </p:xfrm>
        <a:graphic>
          <a:graphicData uri="http://schemas.openxmlformats.org/drawingml/2006/table">
            <a:tbl>
              <a:tblPr>
                <a:noFill/>
                <a:tableStyleId>{B6A6ABBF-B823-4CA8-BC58-FBC95421798B}</a:tableStyleId>
              </a:tblPr>
              <a:tblGrid>
                <a:gridCol w="3985950"/>
                <a:gridCol w="3985950"/>
              </a:tblGrid>
              <a:tr h="1607975">
                <a:tc>
                  <a:txBody>
                    <a:bodyPr/>
                    <a:lstStyle/>
                    <a:p>
                      <a:pPr indent="0" lvl="0" marL="0" marR="0" rtl="0" algn="l">
                        <a:lnSpc>
                          <a:spcPct val="100000"/>
                        </a:lnSpc>
                        <a:spcBef>
                          <a:spcPts val="0"/>
                        </a:spcBef>
                        <a:spcAft>
                          <a:spcPts val="0"/>
                        </a:spcAft>
                        <a:buClr>
                          <a:schemeClr val="dk1"/>
                        </a:buClr>
                        <a:buSzPts val="1100"/>
                        <a:buFont typeface="Arial"/>
                        <a:buNone/>
                      </a:pPr>
                      <a:r>
                        <a:rPr lang="en" sz="1800" u="none" cap="none" strike="noStrike">
                          <a:solidFill>
                            <a:srgbClr val="FFFFFF"/>
                          </a:solidFill>
                          <a:latin typeface="Inconsolata"/>
                          <a:ea typeface="Inconsolata"/>
                          <a:cs typeface="Inconsolata"/>
                          <a:sym typeface="Inconsolata"/>
                        </a:rPr>
                        <a:t>&lt;ul&gt; </a:t>
                      </a:r>
                      <a:endParaRPr sz="18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rPr lang="en" sz="1800" u="none" cap="none" strike="noStrike">
                          <a:solidFill>
                            <a:srgbClr val="FFFFFF"/>
                          </a:solidFill>
                          <a:latin typeface="Inconsolata"/>
                          <a:ea typeface="Inconsolata"/>
                          <a:cs typeface="Inconsolata"/>
                          <a:sym typeface="Inconsolata"/>
                        </a:rPr>
                        <a:t>    &lt;li&gt;Poems&lt;/li&gt;</a:t>
                      </a:r>
                      <a:endParaRPr sz="18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rPr lang="en" sz="1800" u="none" cap="none" strike="noStrike">
                          <a:solidFill>
                            <a:srgbClr val="FFFFFF"/>
                          </a:solidFill>
                          <a:latin typeface="Inconsolata"/>
                          <a:ea typeface="Inconsolata"/>
                          <a:cs typeface="Inconsolata"/>
                          <a:sym typeface="Inconsolata"/>
                        </a:rPr>
                        <a:t>    &lt;li&gt;Albums&lt;/li&gt;</a:t>
                      </a:r>
                      <a:endParaRPr sz="18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rPr lang="en" sz="1800" u="none" cap="none" strike="noStrike">
                          <a:solidFill>
                            <a:srgbClr val="FFFFFF"/>
                          </a:solidFill>
                          <a:latin typeface="Inconsolata"/>
                          <a:ea typeface="Inconsolata"/>
                          <a:cs typeface="Inconsolata"/>
                          <a:sym typeface="Inconsolata"/>
                        </a:rPr>
                        <a:t>    &lt;li&gt;Songs&lt;/li&gt;</a:t>
                      </a:r>
                      <a:endParaRPr sz="18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rgbClr val="FFFFFF"/>
                          </a:solidFill>
                          <a:latin typeface="Inconsolata"/>
                          <a:ea typeface="Inconsolata"/>
                          <a:cs typeface="Inconsolata"/>
                          <a:sym typeface="Inconsolata"/>
                        </a:rPr>
                        <a:t>&lt;/ul&gt;</a:t>
                      </a:r>
                      <a:endParaRPr sz="1800" u="none" cap="none" strike="noStrike">
                        <a:solidFill>
                          <a:srgbClr val="FFFFFF"/>
                        </a:solidFill>
                        <a:latin typeface="Inconsolata"/>
                        <a:ea typeface="Inconsolata"/>
                        <a:cs typeface="Inconsolata"/>
                        <a:sym typeface="Inconsolata"/>
                      </a:endParaRPr>
                    </a:p>
                  </a:txBody>
                  <a:tcPr marT="91425" marB="91425" marR="91425" marL="36575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1800" u="none" cap="none" strike="noStrike">
                          <a:latin typeface="Inconsolata"/>
                          <a:ea typeface="Inconsolata"/>
                          <a:cs typeface="Inconsolata"/>
                          <a:sym typeface="Inconsolata"/>
                        </a:rPr>
                        <a:t>&lt;ul&gt; </a:t>
                      </a:r>
                      <a:endParaRPr sz="1800" u="none" cap="none" strike="noStrike">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rPr lang="en" sz="1800" u="none" cap="none" strike="noStrike">
                          <a:latin typeface="Inconsolata"/>
                          <a:ea typeface="Inconsolata"/>
                          <a:cs typeface="Inconsolata"/>
                          <a:sym typeface="Inconsolata"/>
                        </a:rPr>
                        <a:t>    &lt;li&gt;The Double Image&lt;/li&gt;</a:t>
                      </a:r>
                      <a:endParaRPr sz="1800" u="none" cap="none" strike="noStrike">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rPr lang="en" sz="1800" u="none" cap="none" strike="noStrike">
                          <a:latin typeface="Inconsolata"/>
                          <a:ea typeface="Inconsolata"/>
                          <a:cs typeface="Inconsolata"/>
                          <a:sym typeface="Inconsolata"/>
                        </a:rPr>
                        <a:t>    &lt;li&gt;45 Mercy Street&lt;/li&gt;</a:t>
                      </a:r>
                      <a:endParaRPr sz="1800" u="none" cap="none" strike="noStrike">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rPr lang="en" sz="1800" u="none" cap="none" strike="noStrike">
                          <a:latin typeface="Inconsolata"/>
                          <a:ea typeface="Inconsolata"/>
                          <a:cs typeface="Inconsolata"/>
                          <a:sym typeface="Inconsolata"/>
                        </a:rPr>
                        <a:t>    &lt;li&gt;The Road Back&lt;/li&gt;</a:t>
                      </a:r>
                      <a:endParaRPr sz="1800" u="none" cap="none" strike="noStrike">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800"/>
                        <a:buFont typeface="Arial"/>
                        <a:buNone/>
                      </a:pPr>
                      <a:r>
                        <a:rPr lang="en" sz="1800" u="none" cap="none" strike="noStrike">
                          <a:latin typeface="Inconsolata"/>
                          <a:ea typeface="Inconsolata"/>
                          <a:cs typeface="Inconsolata"/>
                          <a:sym typeface="Inconsolata"/>
                        </a:rPr>
                        <a:t>&lt;/ul&gt;</a:t>
                      </a:r>
                      <a:endParaRPr sz="1800" u="none" cap="none" strike="noStrike">
                        <a:latin typeface="Inconsolata"/>
                        <a:ea typeface="Inconsolata"/>
                        <a:cs typeface="Inconsolata"/>
                        <a:sym typeface="Inconsolata"/>
                      </a:endParaRPr>
                    </a:p>
                  </a:txBody>
                  <a:tcPr marT="91425" marB="91425" marR="91425" marL="36575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FEFEF"/>
                    </a:solidFill>
                  </a:tcPr>
                </a:tc>
              </a:tr>
            </a:tbl>
          </a:graphicData>
        </a:graphic>
      </p:graphicFrame>
      <p:sp>
        <p:nvSpPr>
          <p:cNvPr id="2577" name="Google Shape;2577;p80"/>
          <p:cNvSpPr/>
          <p:nvPr/>
        </p:nvSpPr>
        <p:spPr>
          <a:xfrm>
            <a:off x="4097475" y="3384300"/>
            <a:ext cx="764100" cy="6549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78" name="Google Shape;2578;p80"/>
          <p:cNvCxnSpPr/>
          <p:nvPr/>
        </p:nvCxnSpPr>
        <p:spPr>
          <a:xfrm>
            <a:off x="847950" y="3444900"/>
            <a:ext cx="1835700" cy="0"/>
          </a:xfrm>
          <a:prstGeom prst="straightConnector1">
            <a:avLst/>
          </a:prstGeom>
          <a:noFill/>
          <a:ln cap="flat" cmpd="sng" w="38100">
            <a:solidFill>
              <a:srgbClr val="FF0000"/>
            </a:solidFill>
            <a:prstDash val="solid"/>
            <a:round/>
            <a:headEnd len="sm" w="sm" type="none"/>
            <a:tailEnd len="sm" w="sm" type="none"/>
          </a:ln>
        </p:spPr>
      </p:cxnSp>
      <p:cxnSp>
        <p:nvCxnSpPr>
          <p:cNvPr id="2579" name="Google Shape;2579;p80"/>
          <p:cNvCxnSpPr/>
          <p:nvPr/>
        </p:nvCxnSpPr>
        <p:spPr>
          <a:xfrm>
            <a:off x="847950" y="3711750"/>
            <a:ext cx="1835700" cy="0"/>
          </a:xfrm>
          <a:prstGeom prst="straightConnector1">
            <a:avLst/>
          </a:prstGeom>
          <a:noFill/>
          <a:ln cap="flat" cmpd="sng" w="38100">
            <a:solidFill>
              <a:srgbClr val="FF0000"/>
            </a:solidFill>
            <a:prstDash val="solid"/>
            <a:round/>
            <a:headEnd len="sm" w="sm" type="none"/>
            <a:tailEnd len="sm" w="sm" type="none"/>
          </a:ln>
        </p:spPr>
      </p:cxnSp>
      <p:cxnSp>
        <p:nvCxnSpPr>
          <p:cNvPr id="2580" name="Google Shape;2580;p80"/>
          <p:cNvCxnSpPr/>
          <p:nvPr/>
        </p:nvCxnSpPr>
        <p:spPr>
          <a:xfrm>
            <a:off x="847950" y="3978600"/>
            <a:ext cx="1835700" cy="0"/>
          </a:xfrm>
          <a:prstGeom prst="straightConnector1">
            <a:avLst/>
          </a:prstGeom>
          <a:noFill/>
          <a:ln cap="flat" cmpd="sng" w="38100">
            <a:solidFill>
              <a:srgbClr val="FF0000"/>
            </a:solidFill>
            <a:prstDash val="solid"/>
            <a:round/>
            <a:headEnd len="sm" w="sm" type="none"/>
            <a:tailEnd len="sm" w="sm" type="none"/>
          </a:ln>
        </p:spPr>
      </p:cxnSp>
      <p:cxnSp>
        <p:nvCxnSpPr>
          <p:cNvPr id="2581" name="Google Shape;2581;p80"/>
          <p:cNvCxnSpPr/>
          <p:nvPr/>
        </p:nvCxnSpPr>
        <p:spPr>
          <a:xfrm>
            <a:off x="680250" y="4261450"/>
            <a:ext cx="978300" cy="0"/>
          </a:xfrm>
          <a:prstGeom prst="straightConnector1">
            <a:avLst/>
          </a:prstGeom>
          <a:noFill/>
          <a:ln cap="flat" cmpd="sng" w="38100">
            <a:solidFill>
              <a:srgbClr val="FF0000"/>
            </a:solidFill>
            <a:prstDash val="solid"/>
            <a:round/>
            <a:headEnd len="sm" w="sm" type="none"/>
            <a:tailEnd len="sm" w="sm" type="none"/>
          </a:ln>
        </p:spPr>
      </p:cxnSp>
      <p:cxnSp>
        <p:nvCxnSpPr>
          <p:cNvPr id="2582" name="Google Shape;2582;p80"/>
          <p:cNvCxnSpPr/>
          <p:nvPr/>
        </p:nvCxnSpPr>
        <p:spPr>
          <a:xfrm>
            <a:off x="680250" y="3178050"/>
            <a:ext cx="978300" cy="0"/>
          </a:xfrm>
          <a:prstGeom prst="straightConnector1">
            <a:avLst/>
          </a:prstGeom>
          <a:noFill/>
          <a:ln cap="flat" cmpd="sng" w="38100">
            <a:solidFill>
              <a:srgbClr val="FF0000"/>
            </a:solidFill>
            <a:prstDash val="solid"/>
            <a:round/>
            <a:headEnd len="sm" w="sm" type="none"/>
            <a:tailEnd len="sm" w="sm"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6" name="Shape 2586"/>
        <p:cNvGrpSpPr/>
        <p:nvPr/>
      </p:nvGrpSpPr>
      <p:grpSpPr>
        <a:xfrm>
          <a:off x="0" y="0"/>
          <a:ext cx="0" cy="0"/>
          <a:chOff x="0" y="0"/>
          <a:chExt cx="0" cy="0"/>
        </a:xfrm>
      </p:grpSpPr>
      <p:sp>
        <p:nvSpPr>
          <p:cNvPr id="2587" name="Google Shape;2587;p81"/>
          <p:cNvSpPr/>
          <p:nvPr/>
        </p:nvSpPr>
        <p:spPr>
          <a:xfrm>
            <a:off x="425175" y="1564050"/>
            <a:ext cx="5935500" cy="633600"/>
          </a:xfrm>
          <a:prstGeom prst="roundRect">
            <a:avLst>
              <a:gd fmla="val 16667" name="adj"/>
            </a:avLst>
          </a:prstGeom>
          <a:solidFill>
            <a:srgbClr val="F7EF6A"/>
          </a:solidFill>
          <a:ln>
            <a:noFill/>
          </a:ln>
        </p:spPr>
        <p:txBody>
          <a:bodyPr anchorCtr="0" anchor="ctr" bIns="91425" lIns="64007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Roboto"/>
                <a:ea typeface="Roboto"/>
                <a:cs typeface="Roboto"/>
                <a:sym typeface="Roboto"/>
              </a:rPr>
              <a:t>“Today we fret and pull on wheels, ignore our regular loss of  time…” Or maybe we should just use Git. </a:t>
            </a:r>
            <a:endParaRPr b="0" i="0" sz="1400" u="none" cap="none" strike="noStrike">
              <a:solidFill>
                <a:schemeClr val="dk1"/>
              </a:solidFill>
              <a:latin typeface="Roboto"/>
              <a:ea typeface="Roboto"/>
              <a:cs typeface="Roboto"/>
              <a:sym typeface="Roboto"/>
            </a:endParaRPr>
          </a:p>
        </p:txBody>
      </p:sp>
      <p:sp>
        <p:nvSpPr>
          <p:cNvPr id="2588" name="Google Shape;2588;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The Group Project</a:t>
            </a:r>
            <a:endParaRPr/>
          </a:p>
        </p:txBody>
      </p:sp>
      <p:sp>
        <p:nvSpPr>
          <p:cNvPr id="2589" name="Google Shape;2589;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b="1" lang="en"/>
              <a:t>Lesson:</a:t>
            </a:r>
            <a:r>
              <a:rPr lang="en"/>
              <a:t> You should use version control because it helps you manage </a:t>
            </a:r>
            <a:r>
              <a:rPr lang="en">
                <a:solidFill>
                  <a:schemeClr val="dk1"/>
                </a:solidFill>
              </a:rPr>
              <a:t>multiple developers working on a single</a:t>
            </a:r>
            <a:r>
              <a:rPr lang="en"/>
              <a:t> codebase. </a:t>
            </a:r>
            <a:endParaRPr/>
          </a:p>
        </p:txBody>
      </p:sp>
      <p:pic>
        <p:nvPicPr>
          <p:cNvPr id="2590" name="Google Shape;2590;p81"/>
          <p:cNvPicPr preferRelativeResize="0"/>
          <p:nvPr/>
        </p:nvPicPr>
        <p:blipFill rotWithShape="1">
          <a:blip r:embed="rId3">
            <a:alphaModFix/>
          </a:blip>
          <a:srcRect b="0" l="0" r="0" t="0"/>
          <a:stretch/>
        </p:blipFill>
        <p:spPr>
          <a:xfrm>
            <a:off x="739383" y="2544150"/>
            <a:ext cx="1949425" cy="1949425"/>
          </a:xfrm>
          <a:prstGeom prst="rect">
            <a:avLst/>
          </a:prstGeom>
          <a:noFill/>
          <a:ln>
            <a:noFill/>
          </a:ln>
          <a:effectLst>
            <a:outerShdw blurRad="57150" rotWithShape="0" algn="bl" dir="5400000" dist="19050">
              <a:srgbClr val="000000">
                <a:alpha val="49411"/>
              </a:srgbClr>
            </a:outerShdw>
          </a:effectLst>
        </p:spPr>
      </p:pic>
      <p:pic>
        <p:nvPicPr>
          <p:cNvPr id="2591" name="Google Shape;2591;p81"/>
          <p:cNvPicPr preferRelativeResize="0"/>
          <p:nvPr/>
        </p:nvPicPr>
        <p:blipFill rotWithShape="1">
          <a:blip r:embed="rId4">
            <a:alphaModFix/>
          </a:blip>
          <a:srcRect b="0" l="0" r="0" t="0"/>
          <a:stretch/>
        </p:blipFill>
        <p:spPr>
          <a:xfrm>
            <a:off x="3390658" y="2544150"/>
            <a:ext cx="1949425" cy="1949425"/>
          </a:xfrm>
          <a:prstGeom prst="rect">
            <a:avLst/>
          </a:prstGeom>
          <a:noFill/>
          <a:ln>
            <a:noFill/>
          </a:ln>
          <a:effectLst>
            <a:outerShdw blurRad="57150" rotWithShape="0" algn="bl" dir="5400000" dist="19050">
              <a:srgbClr val="000000">
                <a:alpha val="49411"/>
              </a:srgbClr>
            </a:outerShdw>
          </a:effectLst>
        </p:spPr>
      </p:pic>
      <p:pic>
        <p:nvPicPr>
          <p:cNvPr id="2592" name="Google Shape;2592;p81"/>
          <p:cNvPicPr preferRelativeResize="0"/>
          <p:nvPr/>
        </p:nvPicPr>
        <p:blipFill rotWithShape="1">
          <a:blip r:embed="rId5">
            <a:alphaModFix/>
          </a:blip>
          <a:srcRect b="0" l="0" r="0" t="0"/>
          <a:stretch/>
        </p:blipFill>
        <p:spPr>
          <a:xfrm>
            <a:off x="6131783" y="2544150"/>
            <a:ext cx="1949425" cy="1949425"/>
          </a:xfrm>
          <a:prstGeom prst="rect">
            <a:avLst/>
          </a:prstGeom>
          <a:noFill/>
          <a:ln>
            <a:noFill/>
          </a:ln>
          <a:effectLst>
            <a:outerShdw blurRad="57150" rotWithShape="0" algn="bl" dir="5400000" dist="19050">
              <a:srgbClr val="000000">
                <a:alpha val="49411"/>
              </a:srgbClr>
            </a:outerShdw>
          </a:effectLst>
        </p:spPr>
      </p:pic>
      <p:pic>
        <p:nvPicPr>
          <p:cNvPr id="2593" name="Google Shape;2593;p81"/>
          <p:cNvPicPr preferRelativeResize="0"/>
          <p:nvPr/>
        </p:nvPicPr>
        <p:blipFill rotWithShape="1">
          <a:blip r:embed="rId6">
            <a:alphaModFix/>
          </a:blip>
          <a:srcRect b="0" l="0" r="0" t="0"/>
          <a:stretch/>
        </p:blipFill>
        <p:spPr>
          <a:xfrm>
            <a:off x="523650" y="1603725"/>
            <a:ext cx="533700" cy="533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7" name="Shape 2597"/>
        <p:cNvGrpSpPr/>
        <p:nvPr/>
      </p:nvGrpSpPr>
      <p:grpSpPr>
        <a:xfrm>
          <a:off x="0" y="0"/>
          <a:ext cx="0" cy="0"/>
          <a:chOff x="0" y="0"/>
          <a:chExt cx="0" cy="0"/>
        </a:xfrm>
      </p:grpSpPr>
      <p:sp>
        <p:nvSpPr>
          <p:cNvPr id="2598" name="Google Shape;2598;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Git Version Control</a:t>
            </a:r>
            <a:endParaRPr/>
          </a:p>
        </p:txBody>
      </p:sp>
      <p:sp>
        <p:nvSpPr>
          <p:cNvPr id="2599" name="Google Shape;2599;p82"/>
          <p:cNvSpPr txBox="1"/>
          <p:nvPr>
            <p:ph idx="1" type="subTitle"/>
          </p:nvPr>
        </p:nvSpPr>
        <p:spPr>
          <a:xfrm>
            <a:off x="0" y="675975"/>
            <a:ext cx="9144000" cy="13632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Git provides an organized system for managing code when multiple developers work on a project at the same time.</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b="1" lang="en"/>
              <a:t>The Benefits of Git</a:t>
            </a:r>
            <a:endParaRPr b="1"/>
          </a:p>
        </p:txBody>
      </p:sp>
      <p:sp>
        <p:nvSpPr>
          <p:cNvPr id="2600" name="Google Shape;2600;p82"/>
          <p:cNvSpPr/>
          <p:nvPr/>
        </p:nvSpPr>
        <p:spPr>
          <a:xfrm>
            <a:off x="1352550" y="2293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1" name="Google Shape;2601;p82"/>
          <p:cNvGrpSpPr/>
          <p:nvPr/>
        </p:nvGrpSpPr>
        <p:grpSpPr>
          <a:xfrm>
            <a:off x="457200" y="2293213"/>
            <a:ext cx="776889" cy="621300"/>
            <a:chOff x="457200" y="1378813"/>
            <a:chExt cx="776889" cy="621300"/>
          </a:xfrm>
        </p:grpSpPr>
        <p:sp>
          <p:nvSpPr>
            <p:cNvPr id="2602" name="Google Shape;2602;p8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603" name="Google Shape;2603;p8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4" name="Google Shape;2604;p82"/>
          <p:cNvGrpSpPr/>
          <p:nvPr/>
        </p:nvGrpSpPr>
        <p:grpSpPr>
          <a:xfrm>
            <a:off x="457200" y="3143125"/>
            <a:ext cx="776889" cy="621300"/>
            <a:chOff x="457200" y="1378813"/>
            <a:chExt cx="776889" cy="621300"/>
          </a:xfrm>
        </p:grpSpPr>
        <p:sp>
          <p:nvSpPr>
            <p:cNvPr id="2605" name="Google Shape;2605;p8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606" name="Google Shape;2606;p8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7" name="Google Shape;2607;p82"/>
          <p:cNvSpPr txBox="1"/>
          <p:nvPr>
            <p:ph idx="1" type="subTitle"/>
          </p:nvPr>
        </p:nvSpPr>
        <p:spPr>
          <a:xfrm>
            <a:off x="-12300" y="231240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600"/>
              <a:buNone/>
            </a:pPr>
            <a:r>
              <a:rPr lang="en" sz="1600">
                <a:latin typeface="Roboto"/>
                <a:ea typeface="Roboto"/>
                <a:cs typeface="Roboto"/>
                <a:sym typeface="Roboto"/>
              </a:rPr>
              <a:t>A process for resolving conflicts in code</a:t>
            </a:r>
            <a:endParaRPr sz="1600">
              <a:latin typeface="Roboto"/>
              <a:ea typeface="Roboto"/>
              <a:cs typeface="Roboto"/>
              <a:sym typeface="Roboto"/>
            </a:endParaRPr>
          </a:p>
        </p:txBody>
      </p:sp>
      <p:sp>
        <p:nvSpPr>
          <p:cNvPr id="2608" name="Google Shape;2608;p82"/>
          <p:cNvSpPr/>
          <p:nvPr/>
        </p:nvSpPr>
        <p:spPr>
          <a:xfrm>
            <a:off x="1352550" y="3145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82"/>
          <p:cNvSpPr txBox="1"/>
          <p:nvPr>
            <p:ph idx="2" type="subTitle"/>
          </p:nvPr>
        </p:nvSpPr>
        <p:spPr>
          <a:xfrm>
            <a:off x="-12300" y="3147938"/>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600"/>
              <a:buNone/>
            </a:pPr>
            <a:r>
              <a:rPr lang="en" sz="1600">
                <a:latin typeface="Roboto"/>
                <a:ea typeface="Roboto"/>
                <a:cs typeface="Roboto"/>
                <a:sym typeface="Roboto"/>
              </a:rPr>
              <a:t>Version history</a:t>
            </a:r>
            <a:endParaRPr sz="1600">
              <a:latin typeface="Roboto"/>
              <a:ea typeface="Roboto"/>
              <a:cs typeface="Roboto"/>
              <a:sym typeface="Roboto"/>
            </a:endParaRPr>
          </a:p>
        </p:txBody>
      </p:sp>
      <p:pic>
        <p:nvPicPr>
          <p:cNvPr id="2610" name="Google Shape;2610;p82"/>
          <p:cNvPicPr preferRelativeResize="0"/>
          <p:nvPr/>
        </p:nvPicPr>
        <p:blipFill rotWithShape="1">
          <a:blip r:embed="rId3">
            <a:alphaModFix/>
          </a:blip>
          <a:srcRect b="0" l="0" r="0" t="0"/>
          <a:stretch/>
        </p:blipFill>
        <p:spPr>
          <a:xfrm>
            <a:off x="2480425" y="1632700"/>
            <a:ext cx="533700" cy="5337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4" name="Shape 2614"/>
        <p:cNvGrpSpPr/>
        <p:nvPr/>
      </p:nvGrpSpPr>
      <p:grpSpPr>
        <a:xfrm>
          <a:off x="0" y="0"/>
          <a:ext cx="0" cy="0"/>
          <a:chOff x="0" y="0"/>
          <a:chExt cx="0" cy="0"/>
        </a:xfrm>
      </p:grpSpPr>
      <p:sp>
        <p:nvSpPr>
          <p:cNvPr id="2615" name="Google Shape;2615;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The Group Project</a:t>
            </a:r>
            <a:endParaRPr>
              <a:solidFill>
                <a:schemeClr val="dk1"/>
              </a:solidFill>
            </a:endParaRPr>
          </a:p>
          <a:p>
            <a:pPr indent="0" lvl="0" marL="0" rtl="0" algn="l">
              <a:lnSpc>
                <a:spcPct val="100000"/>
              </a:lnSpc>
              <a:spcBef>
                <a:spcPts val="0"/>
              </a:spcBef>
              <a:spcAft>
                <a:spcPts val="0"/>
              </a:spcAft>
              <a:buSzPts val="2400"/>
              <a:buNone/>
            </a:pPr>
            <a:r>
              <a:t/>
            </a:r>
            <a:endParaRPr b="1">
              <a:solidFill>
                <a:schemeClr val="dk1"/>
              </a:solidFill>
              <a:latin typeface="Arial"/>
              <a:ea typeface="Arial"/>
              <a:cs typeface="Arial"/>
              <a:sym typeface="Arial"/>
            </a:endParaRPr>
          </a:p>
        </p:txBody>
      </p:sp>
      <p:sp>
        <p:nvSpPr>
          <p:cNvPr id="2616" name="Google Shape;2616;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solidFill>
                  <a:schemeClr val="dk1"/>
                </a:solidFill>
              </a:rPr>
              <a:t>Branch = personal copy</a:t>
            </a:r>
            <a:endParaRPr/>
          </a:p>
        </p:txBody>
      </p:sp>
      <p:sp>
        <p:nvSpPr>
          <p:cNvPr id="2617" name="Google Shape;2617;p83"/>
          <p:cNvSpPr/>
          <p:nvPr/>
        </p:nvSpPr>
        <p:spPr>
          <a:xfrm>
            <a:off x="3179800" y="1459263"/>
            <a:ext cx="27111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Master Branch</a:t>
            </a:r>
            <a:endParaRPr b="1" i="0" sz="1400" u="none" cap="none" strike="noStrike">
              <a:solidFill>
                <a:srgbClr val="FFFFFF"/>
              </a:solidFill>
              <a:latin typeface="Roboto"/>
              <a:ea typeface="Roboto"/>
              <a:cs typeface="Roboto"/>
              <a:sym typeface="Roboto"/>
            </a:endParaRPr>
          </a:p>
        </p:txBody>
      </p:sp>
      <p:pic>
        <p:nvPicPr>
          <p:cNvPr id="2618" name="Google Shape;2618;p83"/>
          <p:cNvPicPr preferRelativeResize="0"/>
          <p:nvPr/>
        </p:nvPicPr>
        <p:blipFill rotWithShape="1">
          <a:blip r:embed="rId3">
            <a:alphaModFix/>
          </a:blip>
          <a:srcRect b="0" l="0" r="0" t="0"/>
          <a:stretch/>
        </p:blipFill>
        <p:spPr>
          <a:xfrm>
            <a:off x="2120840" y="3033775"/>
            <a:ext cx="1299225" cy="1299225"/>
          </a:xfrm>
          <a:prstGeom prst="rect">
            <a:avLst/>
          </a:prstGeom>
          <a:noFill/>
          <a:ln>
            <a:noFill/>
          </a:ln>
          <a:effectLst>
            <a:outerShdw blurRad="57150" rotWithShape="0" algn="bl" dir="5400000" dist="19050">
              <a:srgbClr val="000000">
                <a:alpha val="49411"/>
              </a:srgbClr>
            </a:outerShdw>
          </a:effectLst>
        </p:spPr>
      </p:pic>
      <p:pic>
        <p:nvPicPr>
          <p:cNvPr id="2619" name="Google Shape;2619;p83"/>
          <p:cNvPicPr preferRelativeResize="0"/>
          <p:nvPr/>
        </p:nvPicPr>
        <p:blipFill rotWithShape="1">
          <a:blip r:embed="rId4">
            <a:alphaModFix/>
          </a:blip>
          <a:srcRect b="0" l="0" r="0" t="0"/>
          <a:stretch/>
        </p:blipFill>
        <p:spPr>
          <a:xfrm>
            <a:off x="3947724" y="3033788"/>
            <a:ext cx="1299225" cy="1299225"/>
          </a:xfrm>
          <a:prstGeom prst="rect">
            <a:avLst/>
          </a:prstGeom>
          <a:noFill/>
          <a:ln>
            <a:noFill/>
          </a:ln>
          <a:effectLst>
            <a:outerShdw blurRad="57150" rotWithShape="0" algn="bl" dir="5400000" dist="19050">
              <a:srgbClr val="000000">
                <a:alpha val="49411"/>
              </a:srgbClr>
            </a:outerShdw>
          </a:effectLst>
        </p:spPr>
      </p:pic>
      <p:pic>
        <p:nvPicPr>
          <p:cNvPr id="2620" name="Google Shape;2620;p83"/>
          <p:cNvPicPr preferRelativeResize="0"/>
          <p:nvPr/>
        </p:nvPicPr>
        <p:blipFill rotWithShape="1">
          <a:blip r:embed="rId5">
            <a:alphaModFix/>
          </a:blip>
          <a:srcRect b="0" l="0" r="0" t="0"/>
          <a:stretch/>
        </p:blipFill>
        <p:spPr>
          <a:xfrm>
            <a:off x="5774590" y="3033788"/>
            <a:ext cx="1299225" cy="1299224"/>
          </a:xfrm>
          <a:prstGeom prst="rect">
            <a:avLst/>
          </a:prstGeom>
          <a:noFill/>
          <a:ln>
            <a:noFill/>
          </a:ln>
          <a:effectLst>
            <a:outerShdw blurRad="57150" rotWithShape="0" algn="bl" dir="5400000" dist="19050">
              <a:srgbClr val="000000">
                <a:alpha val="49411"/>
              </a:srgbClr>
            </a:outerShdw>
          </a:effectLst>
        </p:spPr>
      </p:pic>
      <p:sp>
        <p:nvSpPr>
          <p:cNvPr id="2621" name="Google Shape;2621;p83"/>
          <p:cNvSpPr/>
          <p:nvPr/>
        </p:nvSpPr>
        <p:spPr>
          <a:xfrm>
            <a:off x="1959713" y="4207425"/>
            <a:ext cx="1621500" cy="2268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Maya’s Personal Branch</a:t>
            </a:r>
            <a:endParaRPr b="1" i="0" sz="1000" u="none" cap="none" strike="noStrike">
              <a:solidFill>
                <a:srgbClr val="000000"/>
              </a:solidFill>
              <a:latin typeface="Roboto"/>
              <a:ea typeface="Roboto"/>
              <a:cs typeface="Roboto"/>
              <a:sym typeface="Roboto"/>
            </a:endParaRPr>
          </a:p>
        </p:txBody>
      </p:sp>
      <p:sp>
        <p:nvSpPr>
          <p:cNvPr id="2622" name="Google Shape;2622;p83"/>
          <p:cNvSpPr/>
          <p:nvPr/>
        </p:nvSpPr>
        <p:spPr>
          <a:xfrm>
            <a:off x="3786575" y="4207425"/>
            <a:ext cx="1621500" cy="2268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Roboto"/>
                <a:ea typeface="Roboto"/>
                <a:cs typeface="Roboto"/>
                <a:sym typeface="Roboto"/>
              </a:rPr>
              <a:t>Anne’s Personal Branch</a:t>
            </a:r>
            <a:endParaRPr b="1" i="0" sz="1000" u="none" cap="none" strike="noStrike">
              <a:solidFill>
                <a:srgbClr val="FFFFFF"/>
              </a:solidFill>
              <a:latin typeface="Roboto"/>
              <a:ea typeface="Roboto"/>
              <a:cs typeface="Roboto"/>
              <a:sym typeface="Roboto"/>
            </a:endParaRPr>
          </a:p>
        </p:txBody>
      </p:sp>
      <p:sp>
        <p:nvSpPr>
          <p:cNvPr id="2623" name="Google Shape;2623;p83"/>
          <p:cNvSpPr/>
          <p:nvPr/>
        </p:nvSpPr>
        <p:spPr>
          <a:xfrm>
            <a:off x="5655888" y="4207425"/>
            <a:ext cx="1621500" cy="2268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Roboto"/>
                <a:ea typeface="Roboto"/>
                <a:cs typeface="Roboto"/>
                <a:sym typeface="Roboto"/>
              </a:rPr>
              <a:t>Gil’s Personal Branch</a:t>
            </a:r>
            <a:endParaRPr b="1" i="0" sz="1000" u="none" cap="none" strike="noStrike">
              <a:solidFill>
                <a:srgbClr val="FFFFFF"/>
              </a:solidFill>
              <a:latin typeface="Roboto"/>
              <a:ea typeface="Roboto"/>
              <a:cs typeface="Roboto"/>
              <a:sym typeface="Roboto"/>
            </a:endParaRPr>
          </a:p>
        </p:txBody>
      </p:sp>
      <p:sp>
        <p:nvSpPr>
          <p:cNvPr id="2624" name="Google Shape;2624;p83"/>
          <p:cNvSpPr/>
          <p:nvPr/>
        </p:nvSpPr>
        <p:spPr>
          <a:xfrm rot="2767103">
            <a:off x="5318104" y="2344311"/>
            <a:ext cx="967294" cy="227229"/>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83"/>
          <p:cNvSpPr/>
          <p:nvPr/>
        </p:nvSpPr>
        <p:spPr>
          <a:xfrm flipH="1" rot="-2767103">
            <a:off x="2909279" y="2344311"/>
            <a:ext cx="967294" cy="227229"/>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83"/>
          <p:cNvSpPr/>
          <p:nvPr/>
        </p:nvSpPr>
        <p:spPr>
          <a:xfrm rot="5406398">
            <a:off x="4113742" y="2344374"/>
            <a:ext cx="9672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83"/>
          <p:cNvSpPr/>
          <p:nvPr/>
        </p:nvSpPr>
        <p:spPr>
          <a:xfrm>
            <a:off x="3179800" y="1944275"/>
            <a:ext cx="27111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Personal Branch</a:t>
            </a:r>
            <a:endParaRPr b="1" i="0" sz="1400" u="none" cap="none" strike="noStrike">
              <a:solidFill>
                <a:srgbClr val="FFFFFF"/>
              </a:solidFill>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1" name="Shape 2631"/>
        <p:cNvGrpSpPr/>
        <p:nvPr/>
      </p:nvGrpSpPr>
      <p:grpSpPr>
        <a:xfrm>
          <a:off x="0" y="0"/>
          <a:ext cx="0" cy="0"/>
          <a:chOff x="0" y="0"/>
          <a:chExt cx="0" cy="0"/>
        </a:xfrm>
      </p:grpSpPr>
      <p:sp>
        <p:nvSpPr>
          <p:cNvPr id="2632" name="Google Shape;2632;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The Team Goes to Work</a:t>
            </a:r>
            <a:endParaRPr/>
          </a:p>
        </p:txBody>
      </p:sp>
      <p:pic>
        <p:nvPicPr>
          <p:cNvPr id="2633" name="Google Shape;2633;p84"/>
          <p:cNvPicPr preferRelativeResize="0"/>
          <p:nvPr/>
        </p:nvPicPr>
        <p:blipFill rotWithShape="1">
          <a:blip r:embed="rId3">
            <a:alphaModFix/>
          </a:blip>
          <a:srcRect b="0" l="0" r="0" t="0"/>
          <a:stretch/>
        </p:blipFill>
        <p:spPr>
          <a:xfrm>
            <a:off x="374300" y="819550"/>
            <a:ext cx="1263050" cy="1263050"/>
          </a:xfrm>
          <a:prstGeom prst="rect">
            <a:avLst/>
          </a:prstGeom>
          <a:noFill/>
          <a:ln>
            <a:noFill/>
          </a:ln>
          <a:effectLst>
            <a:outerShdw blurRad="57150" rotWithShape="0" algn="bl" dir="5400000" dist="19050">
              <a:srgbClr val="000000">
                <a:alpha val="49411"/>
              </a:srgbClr>
            </a:outerShdw>
          </a:effectLst>
        </p:spPr>
      </p:pic>
      <p:pic>
        <p:nvPicPr>
          <p:cNvPr id="2634" name="Google Shape;2634;p84"/>
          <p:cNvPicPr preferRelativeResize="0"/>
          <p:nvPr/>
        </p:nvPicPr>
        <p:blipFill rotWithShape="1">
          <a:blip r:embed="rId4">
            <a:alphaModFix/>
          </a:blip>
          <a:srcRect b="0" l="0" r="0" t="0"/>
          <a:stretch/>
        </p:blipFill>
        <p:spPr>
          <a:xfrm>
            <a:off x="374904" y="2610638"/>
            <a:ext cx="1263050" cy="1263050"/>
          </a:xfrm>
          <a:prstGeom prst="rect">
            <a:avLst/>
          </a:prstGeom>
          <a:noFill/>
          <a:ln>
            <a:noFill/>
          </a:ln>
          <a:effectLst>
            <a:outerShdw blurRad="57150" rotWithShape="0" algn="bl" dir="5400000" dist="19050">
              <a:srgbClr val="000000">
                <a:alpha val="49411"/>
              </a:srgbClr>
            </a:outerShdw>
          </a:effectLst>
        </p:spPr>
      </p:pic>
      <p:sp>
        <p:nvSpPr>
          <p:cNvPr id="2635" name="Google Shape;2635;p84"/>
          <p:cNvSpPr/>
          <p:nvPr/>
        </p:nvSpPr>
        <p:spPr>
          <a:xfrm>
            <a:off x="2267925" y="1697524"/>
            <a:ext cx="3776100" cy="1101000"/>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FFFFFF"/>
                </a:solidFill>
                <a:latin typeface="Inconsolata"/>
                <a:ea typeface="Inconsolata"/>
                <a:cs typeface="Inconsolata"/>
                <a:sym typeface="Inconsolata"/>
              </a:rPr>
              <a:t>&lt;ul&gt;</a:t>
            </a:r>
            <a:endParaRPr b="0" i="0" sz="1200" u="none" cap="none" strike="noStrike">
              <a:solidFill>
                <a:srgbClr val="FFFFFF"/>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FFFFFF"/>
                </a:solidFill>
                <a:latin typeface="Inconsolata"/>
                <a:ea typeface="Inconsolata"/>
                <a:cs typeface="Inconsolata"/>
                <a:sym typeface="Inconsolata"/>
              </a:rPr>
              <a:t>&lt;li&gt;On the Pulse of Morning&lt;/li&gt;</a:t>
            </a:r>
            <a:endParaRPr b="0" i="0" sz="1200" u="none" cap="none" strike="noStrike">
              <a:solidFill>
                <a:srgbClr val="FFFFFF"/>
              </a:solidFill>
              <a:latin typeface="Inconsolata"/>
              <a:ea typeface="Inconsolata"/>
              <a:cs typeface="Inconsolata"/>
              <a:sym typeface="Inconsolata"/>
            </a:endParaRPr>
          </a:p>
          <a:p>
            <a:pPr indent="0" lvl="0" marL="457200" marR="0" rtl="0" algn="l">
              <a:lnSpc>
                <a:spcPct val="115000"/>
              </a:lnSpc>
              <a:spcBef>
                <a:spcPts val="0"/>
              </a:spcBef>
              <a:spcAft>
                <a:spcPts val="0"/>
              </a:spcAft>
              <a:buClr>
                <a:srgbClr val="000000"/>
              </a:buClr>
              <a:buSzPts val="1600"/>
              <a:buFont typeface="Calibri"/>
              <a:buNone/>
            </a:pPr>
            <a:r>
              <a:rPr b="0" i="0" lang="en" sz="1200" u="none" cap="none" strike="noStrike">
                <a:solidFill>
                  <a:srgbClr val="FFFFFF"/>
                </a:solidFill>
                <a:latin typeface="Inconsolata"/>
                <a:ea typeface="Inconsolata"/>
                <a:cs typeface="Inconsolata"/>
                <a:sym typeface="Inconsolata"/>
              </a:rPr>
              <a:t>&lt;li&gt;I Know Why the Caged Bird Sings&lt;/li&gt;</a:t>
            </a:r>
            <a:endParaRPr b="0" i="0" sz="1200" u="none" cap="none" strike="noStrike">
              <a:solidFill>
                <a:srgbClr val="FFFFFF"/>
              </a:solidFill>
              <a:latin typeface="Inconsolata"/>
              <a:ea typeface="Inconsolata"/>
              <a:cs typeface="Inconsolata"/>
              <a:sym typeface="Inconsolata"/>
            </a:endParaRPr>
          </a:p>
          <a:p>
            <a:pPr indent="0" lvl="0" marL="457200" marR="0" rtl="0" algn="l">
              <a:lnSpc>
                <a:spcPct val="115000"/>
              </a:lnSpc>
              <a:spcBef>
                <a:spcPts val="0"/>
              </a:spcBef>
              <a:spcAft>
                <a:spcPts val="0"/>
              </a:spcAft>
              <a:buClr>
                <a:srgbClr val="000000"/>
              </a:buClr>
              <a:buSzPts val="1600"/>
              <a:buFont typeface="Calibri"/>
              <a:buNone/>
            </a:pPr>
            <a:r>
              <a:rPr b="0" i="0" lang="en" sz="1200" u="none" cap="none" strike="noStrike">
                <a:solidFill>
                  <a:srgbClr val="FFFFFF"/>
                </a:solidFill>
                <a:latin typeface="Inconsolata"/>
                <a:ea typeface="Inconsolata"/>
                <a:cs typeface="Inconsolata"/>
                <a:sym typeface="Inconsolata"/>
              </a:rPr>
              <a:t>&lt;li&gt;And Still I Rise&lt;/li&gt;</a:t>
            </a:r>
            <a:endParaRPr b="0" i="0" sz="1200" u="none" cap="none" strike="noStrike">
              <a:solidFill>
                <a:srgbClr val="FFFFFF"/>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rPr b="0" i="0" lang="en" sz="1200" u="none" cap="none" strike="noStrike">
                <a:solidFill>
                  <a:srgbClr val="FFFFFF"/>
                </a:solidFill>
                <a:latin typeface="Inconsolata"/>
                <a:ea typeface="Inconsolata"/>
                <a:cs typeface="Inconsolata"/>
                <a:sym typeface="Inconsolata"/>
              </a:rPr>
              <a:t>&lt;/ul&gt;</a:t>
            </a:r>
            <a:endParaRPr b="0" i="0" sz="1200" u="none" cap="none" strike="noStrike">
              <a:solidFill>
                <a:srgbClr val="FFFFFF"/>
              </a:solidFill>
              <a:latin typeface="Inconsolata"/>
              <a:ea typeface="Inconsolata"/>
              <a:cs typeface="Inconsolata"/>
              <a:sym typeface="Inconsolata"/>
            </a:endParaRPr>
          </a:p>
        </p:txBody>
      </p:sp>
      <p:sp>
        <p:nvSpPr>
          <p:cNvPr id="2636" name="Google Shape;2636;p84"/>
          <p:cNvSpPr/>
          <p:nvPr/>
        </p:nvSpPr>
        <p:spPr>
          <a:xfrm>
            <a:off x="1927800" y="1286825"/>
            <a:ext cx="2148900" cy="339300"/>
          </a:xfrm>
          <a:prstGeom prst="roundRect">
            <a:avLst>
              <a:gd fmla="val 16667" name="adj"/>
            </a:avLst>
          </a:prstGeom>
          <a:solidFill>
            <a:srgbClr val="F7EF6A"/>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Maya Angelou’s version</a:t>
            </a:r>
            <a:endParaRPr b="1" i="0" sz="1100" u="none" cap="none" strike="noStrike">
              <a:solidFill>
                <a:srgbClr val="000000"/>
              </a:solidFill>
              <a:latin typeface="Roboto"/>
              <a:ea typeface="Roboto"/>
              <a:cs typeface="Roboto"/>
              <a:sym typeface="Roboto"/>
            </a:endParaRPr>
          </a:p>
        </p:txBody>
      </p:sp>
      <p:pic>
        <p:nvPicPr>
          <p:cNvPr id="2637" name="Google Shape;2637;p84"/>
          <p:cNvPicPr preferRelativeResize="0"/>
          <p:nvPr/>
        </p:nvPicPr>
        <p:blipFill rotWithShape="1">
          <a:blip r:embed="rId5">
            <a:alphaModFix/>
          </a:blip>
          <a:srcRect b="0" l="0" r="0" t="0"/>
          <a:stretch/>
        </p:blipFill>
        <p:spPr>
          <a:xfrm>
            <a:off x="1311500" y="928625"/>
            <a:ext cx="839900" cy="886974"/>
          </a:xfrm>
          <a:prstGeom prst="rect">
            <a:avLst/>
          </a:prstGeom>
          <a:noFill/>
          <a:ln>
            <a:noFill/>
          </a:ln>
          <a:effectLst>
            <a:outerShdw blurRad="57150" rotWithShape="0" algn="bl" dir="5400000" dist="19050">
              <a:srgbClr val="000000">
                <a:alpha val="49411"/>
              </a:srgbClr>
            </a:outerShdw>
          </a:effectLst>
        </p:spPr>
      </p:pic>
      <p:sp>
        <p:nvSpPr>
          <p:cNvPr id="2638" name="Google Shape;2638;p84"/>
          <p:cNvSpPr/>
          <p:nvPr/>
        </p:nvSpPr>
        <p:spPr>
          <a:xfrm>
            <a:off x="1927800" y="3156875"/>
            <a:ext cx="2149200" cy="328500"/>
          </a:xfrm>
          <a:prstGeom prst="roundRect">
            <a:avLst>
              <a:gd fmla="val 16667" name="adj"/>
            </a:avLst>
          </a:prstGeom>
          <a:solidFill>
            <a:srgbClr val="4FA786"/>
          </a:solidFill>
          <a:ln cap="flat" cmpd="sng" w="9525">
            <a:solidFill>
              <a:schemeClr val="dk2"/>
            </a:solidFill>
            <a:prstDash val="solid"/>
            <a:round/>
            <a:headEnd len="sm" w="sm" type="none"/>
            <a:tailEnd len="sm" w="sm" type="none"/>
          </a:ln>
        </p:spPr>
        <p:txBody>
          <a:bodyPr anchorCtr="0" anchor="ctr" bIns="91425" lIns="365750"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Gil Scott Heron’s version</a:t>
            </a:r>
            <a:endParaRPr b="1" i="0" sz="1100" u="none" cap="none" strike="noStrike">
              <a:solidFill>
                <a:srgbClr val="FFFFFF"/>
              </a:solidFill>
              <a:latin typeface="Roboto"/>
              <a:ea typeface="Roboto"/>
              <a:cs typeface="Roboto"/>
              <a:sym typeface="Roboto"/>
            </a:endParaRPr>
          </a:p>
        </p:txBody>
      </p:sp>
      <p:pic>
        <p:nvPicPr>
          <p:cNvPr id="2639" name="Google Shape;2639;p84"/>
          <p:cNvPicPr preferRelativeResize="0"/>
          <p:nvPr/>
        </p:nvPicPr>
        <p:blipFill rotWithShape="1">
          <a:blip r:embed="rId5">
            <a:alphaModFix/>
          </a:blip>
          <a:srcRect b="0" l="0" r="0" t="0"/>
          <a:stretch/>
        </p:blipFill>
        <p:spPr>
          <a:xfrm>
            <a:off x="1311500" y="2798675"/>
            <a:ext cx="839900" cy="886974"/>
          </a:xfrm>
          <a:prstGeom prst="rect">
            <a:avLst/>
          </a:prstGeom>
          <a:noFill/>
          <a:ln>
            <a:noFill/>
          </a:ln>
          <a:effectLst>
            <a:outerShdw blurRad="57150" rotWithShape="0" algn="bl" dir="5400000" dist="19050">
              <a:srgbClr val="000000">
                <a:alpha val="49411"/>
              </a:srgbClr>
            </a:outerShdw>
          </a:effectLst>
        </p:spPr>
      </p:pic>
      <p:sp>
        <p:nvSpPr>
          <p:cNvPr id="2640" name="Google Shape;2640;p84"/>
          <p:cNvSpPr/>
          <p:nvPr/>
        </p:nvSpPr>
        <p:spPr>
          <a:xfrm>
            <a:off x="2267925" y="3568750"/>
            <a:ext cx="4261800" cy="1101000"/>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chemeClr val="dk1"/>
              </a:buClr>
              <a:buSzPts val="1600"/>
              <a:buFont typeface="Calibri"/>
              <a:buNone/>
            </a:pPr>
            <a:r>
              <a:rPr b="0" i="0" lang="en" sz="1200" u="none" cap="none" strike="noStrike">
                <a:solidFill>
                  <a:srgbClr val="FFFFFF"/>
                </a:solidFill>
                <a:latin typeface="Inconsolata"/>
                <a:ea typeface="Inconsolata"/>
                <a:cs typeface="Inconsolata"/>
                <a:sym typeface="Inconsolata"/>
              </a:rPr>
              <a:t>&lt;ul&gt;</a:t>
            </a:r>
            <a:endParaRPr b="0" i="0" sz="1200" u="none" cap="none" strike="noStrike">
              <a:solidFill>
                <a:srgbClr val="FFFFFF"/>
              </a:solidFill>
              <a:latin typeface="Inconsolata"/>
              <a:ea typeface="Inconsolata"/>
              <a:cs typeface="Inconsolata"/>
              <a:sym typeface="Inconsolata"/>
            </a:endParaRPr>
          </a:p>
          <a:p>
            <a:pPr indent="457200" lvl="0" marL="0" marR="0" rtl="0" algn="l">
              <a:lnSpc>
                <a:spcPct val="115000"/>
              </a:lnSpc>
              <a:spcBef>
                <a:spcPts val="0"/>
              </a:spcBef>
              <a:spcAft>
                <a:spcPts val="0"/>
              </a:spcAft>
              <a:buClr>
                <a:schemeClr val="dk1"/>
              </a:buClr>
              <a:buSzPts val="1600"/>
              <a:buFont typeface="Calibri"/>
              <a:buNone/>
            </a:pPr>
            <a:r>
              <a:rPr b="0" i="0" lang="en" sz="1200" u="none" cap="none" strike="noStrike">
                <a:solidFill>
                  <a:srgbClr val="FFFFFF"/>
                </a:solidFill>
                <a:latin typeface="Inconsolata"/>
                <a:ea typeface="Inconsolata"/>
                <a:cs typeface="Inconsolata"/>
                <a:sym typeface="Inconsolata"/>
              </a:rPr>
              <a:t>&lt;li&gt;Free Will&lt;/li&gt;</a:t>
            </a:r>
            <a:endParaRPr b="0" i="0" sz="1200" u="none" cap="none" strike="noStrike">
              <a:solidFill>
                <a:srgbClr val="FFFFFF"/>
              </a:solidFill>
              <a:latin typeface="Inconsolata"/>
              <a:ea typeface="Inconsolata"/>
              <a:cs typeface="Inconsolata"/>
              <a:sym typeface="Inconsolata"/>
            </a:endParaRPr>
          </a:p>
          <a:p>
            <a:pPr indent="457200" lvl="0" marL="0" marR="0" rtl="0" algn="l">
              <a:lnSpc>
                <a:spcPct val="115000"/>
              </a:lnSpc>
              <a:spcBef>
                <a:spcPts val="0"/>
              </a:spcBef>
              <a:spcAft>
                <a:spcPts val="0"/>
              </a:spcAft>
              <a:buClr>
                <a:schemeClr val="dk1"/>
              </a:buClr>
              <a:buSzPts val="1600"/>
              <a:buFont typeface="Calibri"/>
              <a:buNone/>
            </a:pPr>
            <a:r>
              <a:rPr b="0" i="0" lang="en" sz="1200" u="none" cap="none" strike="noStrike">
                <a:solidFill>
                  <a:srgbClr val="FFFFFF"/>
                </a:solidFill>
                <a:latin typeface="Inconsolata"/>
                <a:ea typeface="Inconsolata"/>
                <a:cs typeface="Inconsolata"/>
                <a:sym typeface="Inconsolata"/>
              </a:rPr>
              <a:t>&lt;li&gt;Pieces of a Man&lt;/li&gt;</a:t>
            </a:r>
            <a:endParaRPr b="0" i="0" sz="1200" u="none" cap="none" strike="noStrike">
              <a:solidFill>
                <a:srgbClr val="FFFFFF"/>
              </a:solidFill>
              <a:latin typeface="Inconsolata"/>
              <a:ea typeface="Inconsolata"/>
              <a:cs typeface="Inconsolata"/>
              <a:sym typeface="Inconsolata"/>
            </a:endParaRPr>
          </a:p>
          <a:p>
            <a:pPr indent="457200" lvl="0" marL="0" marR="0" rtl="0" algn="l">
              <a:lnSpc>
                <a:spcPct val="115000"/>
              </a:lnSpc>
              <a:spcBef>
                <a:spcPts val="0"/>
              </a:spcBef>
              <a:spcAft>
                <a:spcPts val="0"/>
              </a:spcAft>
              <a:buClr>
                <a:schemeClr val="dk1"/>
              </a:buClr>
              <a:buSzPts val="1600"/>
              <a:buFont typeface="Calibri"/>
              <a:buNone/>
            </a:pPr>
            <a:r>
              <a:rPr b="0" i="0" lang="en" sz="1200" u="none" cap="none" strike="noStrike">
                <a:solidFill>
                  <a:srgbClr val="FFFFFF"/>
                </a:solidFill>
                <a:latin typeface="Inconsolata"/>
                <a:ea typeface="Inconsolata"/>
                <a:cs typeface="Inconsolata"/>
                <a:sym typeface="Inconsolata"/>
              </a:rPr>
              <a:t>&lt;li&gt;The Revolution Will Not Be Televised&lt;/li&gt;</a:t>
            </a:r>
            <a:endParaRPr b="0" i="0" sz="1200" u="none" cap="none" strike="noStrike">
              <a:solidFill>
                <a:srgbClr val="FFFFFF"/>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600"/>
              <a:buFont typeface="Calibri"/>
              <a:buNone/>
            </a:pPr>
            <a:r>
              <a:rPr b="0" i="0" lang="en" sz="1200" u="none" cap="none" strike="noStrike">
                <a:solidFill>
                  <a:srgbClr val="FFFFFF"/>
                </a:solidFill>
                <a:latin typeface="Inconsolata"/>
                <a:ea typeface="Inconsolata"/>
                <a:cs typeface="Inconsolata"/>
                <a:sym typeface="Inconsolata"/>
              </a:rPr>
              <a:t>&lt;/ul&gt;</a:t>
            </a:r>
            <a:endParaRPr b="0" i="0" sz="1200" u="none" cap="none" strike="noStrike">
              <a:solidFill>
                <a:srgbClr val="FFFFFF"/>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600"/>
              <a:buFont typeface="Calibri"/>
              <a:buNone/>
            </a:pPr>
            <a:r>
              <a:t/>
            </a:r>
            <a:endParaRPr b="0" i="0" sz="1200" u="none" cap="none" strike="noStrike">
              <a:solidFill>
                <a:srgbClr val="FFFFFF"/>
              </a:solidFill>
              <a:latin typeface="Inconsolata"/>
              <a:ea typeface="Inconsolata"/>
              <a:cs typeface="Inconsolata"/>
              <a:sym typeface="Inconsolat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4" name="Shape 2644"/>
        <p:cNvGrpSpPr/>
        <p:nvPr/>
      </p:nvGrpSpPr>
      <p:grpSpPr>
        <a:xfrm>
          <a:off x="0" y="0"/>
          <a:ext cx="0" cy="0"/>
          <a:chOff x="0" y="0"/>
          <a:chExt cx="0" cy="0"/>
        </a:xfrm>
      </p:grpSpPr>
      <p:sp>
        <p:nvSpPr>
          <p:cNvPr id="2645" name="Google Shape;2645;p85"/>
          <p:cNvSpPr txBox="1"/>
          <p:nvPr>
            <p:ph idx="1" type="subTitle"/>
          </p:nvPr>
        </p:nvSpPr>
        <p:spPr>
          <a:xfrm>
            <a:off x="0" y="1316913"/>
            <a:ext cx="2220600" cy="295800"/>
          </a:xfrm>
          <a:prstGeom prst="rect">
            <a:avLst/>
          </a:prstGeom>
          <a:solidFill>
            <a:srgbClr val="F3F3F3"/>
          </a:solidFill>
          <a:ln>
            <a:noFill/>
          </a:ln>
        </p:spPr>
        <p:txBody>
          <a:bodyPr anchorCtr="0" anchor="ctr" bIns="0" lIns="457200" spcFirstLastPara="1" rIns="0" wrap="square" tIns="0">
            <a:noAutofit/>
          </a:bodyPr>
          <a:lstStyle/>
          <a:p>
            <a:pPr indent="0" lvl="0" marL="0" rtl="0" algn="l">
              <a:lnSpc>
                <a:spcPct val="100000"/>
              </a:lnSpc>
              <a:spcBef>
                <a:spcPts val="0"/>
              </a:spcBef>
              <a:spcAft>
                <a:spcPts val="0"/>
              </a:spcAft>
              <a:buSzPts val="1400"/>
              <a:buNone/>
            </a:pPr>
            <a:r>
              <a:rPr b="1" lang="en" sz="1400"/>
              <a:t>No code conflicts</a:t>
            </a:r>
            <a:r>
              <a:rPr b="1" lang="en"/>
              <a:t> </a:t>
            </a:r>
            <a:endParaRPr b="1"/>
          </a:p>
        </p:txBody>
      </p:sp>
      <p:sp>
        <p:nvSpPr>
          <p:cNvPr id="2646" name="Google Shape;264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50000"/>
              </a:lnSpc>
              <a:spcBef>
                <a:spcPts val="0"/>
              </a:spcBef>
              <a:spcAft>
                <a:spcPts val="0"/>
              </a:spcAft>
              <a:buSzPts val="1800"/>
              <a:buNone/>
            </a:pPr>
            <a:r>
              <a:rPr lang="en"/>
              <a:t>Maya Angelou pushes (uploads) her code changes into the main branch. </a:t>
            </a:r>
            <a:endParaRPr/>
          </a:p>
        </p:txBody>
      </p:sp>
      <p:sp>
        <p:nvSpPr>
          <p:cNvPr id="2647" name="Google Shape;2647;p85"/>
          <p:cNvSpPr/>
          <p:nvPr/>
        </p:nvSpPr>
        <p:spPr>
          <a:xfrm>
            <a:off x="2982400" y="3750925"/>
            <a:ext cx="2115900" cy="2958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Maya’s Personal Branch</a:t>
            </a:r>
            <a:endParaRPr b="1" i="0" sz="1200" u="none" cap="none" strike="noStrike">
              <a:solidFill>
                <a:srgbClr val="000000"/>
              </a:solidFill>
              <a:latin typeface="Roboto"/>
              <a:ea typeface="Roboto"/>
              <a:cs typeface="Roboto"/>
              <a:sym typeface="Roboto"/>
            </a:endParaRPr>
          </a:p>
        </p:txBody>
      </p:sp>
      <p:pic>
        <p:nvPicPr>
          <p:cNvPr id="2648" name="Google Shape;2648;p85"/>
          <p:cNvPicPr preferRelativeResize="0"/>
          <p:nvPr/>
        </p:nvPicPr>
        <p:blipFill rotWithShape="1">
          <a:blip r:embed="rId3">
            <a:alphaModFix/>
          </a:blip>
          <a:srcRect b="0" l="0" r="0" t="0"/>
          <a:stretch/>
        </p:blipFill>
        <p:spPr>
          <a:xfrm>
            <a:off x="1969188" y="964575"/>
            <a:ext cx="855625" cy="855625"/>
          </a:xfrm>
          <a:prstGeom prst="rect">
            <a:avLst/>
          </a:prstGeom>
          <a:noFill/>
          <a:ln>
            <a:noFill/>
          </a:ln>
        </p:spPr>
      </p:pic>
      <p:sp>
        <p:nvSpPr>
          <p:cNvPr id="2649" name="Google Shape;2649;p85"/>
          <p:cNvSpPr/>
          <p:nvPr/>
        </p:nvSpPr>
        <p:spPr>
          <a:xfrm>
            <a:off x="2982400" y="20072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Master Branch</a:t>
            </a:r>
            <a:endParaRPr b="1" i="0" sz="1400" u="none" cap="none" strike="noStrike">
              <a:solidFill>
                <a:srgbClr val="FFFFFF"/>
              </a:solidFill>
              <a:latin typeface="Roboto"/>
              <a:ea typeface="Roboto"/>
              <a:cs typeface="Roboto"/>
              <a:sym typeface="Roboto"/>
            </a:endParaRPr>
          </a:p>
        </p:txBody>
      </p:sp>
      <p:pic>
        <p:nvPicPr>
          <p:cNvPr id="2650" name="Google Shape;2650;p85"/>
          <p:cNvPicPr preferRelativeResize="0"/>
          <p:nvPr/>
        </p:nvPicPr>
        <p:blipFill rotWithShape="1">
          <a:blip r:embed="rId4">
            <a:alphaModFix/>
          </a:blip>
          <a:srcRect b="0" l="0" r="0" t="0"/>
          <a:stretch/>
        </p:blipFill>
        <p:spPr>
          <a:xfrm>
            <a:off x="4809250" y="1719362"/>
            <a:ext cx="726675" cy="767400"/>
          </a:xfrm>
          <a:prstGeom prst="rect">
            <a:avLst/>
          </a:prstGeom>
          <a:noFill/>
          <a:ln>
            <a:noFill/>
          </a:ln>
          <a:effectLst>
            <a:outerShdw blurRad="57150" rotWithShape="0" algn="bl" dir="5400000" dist="19050">
              <a:srgbClr val="000000">
                <a:alpha val="49411"/>
              </a:srgbClr>
            </a:outerShdw>
          </a:effectLst>
        </p:spPr>
      </p:pic>
      <p:pic>
        <p:nvPicPr>
          <p:cNvPr id="2651" name="Google Shape;2651;p85"/>
          <p:cNvPicPr preferRelativeResize="0"/>
          <p:nvPr/>
        </p:nvPicPr>
        <p:blipFill rotWithShape="1">
          <a:blip r:embed="rId5">
            <a:alphaModFix/>
          </a:blip>
          <a:srcRect b="0" l="0" r="0" t="0"/>
          <a:stretch/>
        </p:blipFill>
        <p:spPr>
          <a:xfrm>
            <a:off x="1812115" y="3269425"/>
            <a:ext cx="1299225" cy="1299225"/>
          </a:xfrm>
          <a:prstGeom prst="rect">
            <a:avLst/>
          </a:prstGeom>
          <a:noFill/>
          <a:ln>
            <a:noFill/>
          </a:ln>
          <a:effectLst>
            <a:outerShdw blurRad="57150" rotWithShape="0" algn="bl" dir="5400000" dist="19050">
              <a:srgbClr val="000000">
                <a:alpha val="49411"/>
              </a:srgbClr>
            </a:outerShdw>
          </a:effectLst>
        </p:spPr>
      </p:pic>
      <p:sp>
        <p:nvSpPr>
          <p:cNvPr id="2652" name="Google Shape;2652;p85"/>
          <p:cNvSpPr/>
          <p:nvPr/>
        </p:nvSpPr>
        <p:spPr>
          <a:xfrm flipH="1" rot="5393602">
            <a:off x="4774042" y="2972674"/>
            <a:ext cx="9672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3" name="Google Shape;2653;p85"/>
          <p:cNvPicPr preferRelativeResize="0"/>
          <p:nvPr/>
        </p:nvPicPr>
        <p:blipFill rotWithShape="1">
          <a:blip r:embed="rId4">
            <a:alphaModFix/>
          </a:blip>
          <a:srcRect b="0" l="0" r="0" t="0"/>
          <a:stretch/>
        </p:blipFill>
        <p:spPr>
          <a:xfrm>
            <a:off x="4809250" y="3447137"/>
            <a:ext cx="726675" cy="767400"/>
          </a:xfrm>
          <a:prstGeom prst="rect">
            <a:avLst/>
          </a:prstGeom>
          <a:noFill/>
          <a:ln>
            <a:noFill/>
          </a:ln>
          <a:effectLst>
            <a:outerShdw blurRad="57150" rotWithShape="0" algn="bl" dir="5400000" dist="19050">
              <a:srgbClr val="000000">
                <a:alpha val="49411"/>
              </a:srgbClr>
            </a:outerShdw>
          </a:effectLst>
        </p:spPr>
      </p:pic>
      <p:sp>
        <p:nvSpPr>
          <p:cNvPr id="2654" name="Google Shape;2654;p85"/>
          <p:cNvSpPr/>
          <p:nvPr/>
        </p:nvSpPr>
        <p:spPr>
          <a:xfrm>
            <a:off x="5419100" y="1524400"/>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lt1"/>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sp>
        <p:nvSpPr>
          <p:cNvPr id="2655" name="Google Shape;265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Maya Angelou Pushes First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9" name="Shape 2659"/>
        <p:cNvGrpSpPr/>
        <p:nvPr/>
      </p:nvGrpSpPr>
      <p:grpSpPr>
        <a:xfrm>
          <a:off x="0" y="0"/>
          <a:ext cx="0" cy="0"/>
          <a:chOff x="0" y="0"/>
          <a:chExt cx="0" cy="0"/>
        </a:xfrm>
      </p:grpSpPr>
      <p:pic>
        <p:nvPicPr>
          <p:cNvPr id="2660" name="Google Shape;2660;p86"/>
          <p:cNvPicPr preferRelativeResize="0"/>
          <p:nvPr/>
        </p:nvPicPr>
        <p:blipFill rotWithShape="1">
          <a:blip r:embed="rId3">
            <a:alphaModFix/>
          </a:blip>
          <a:srcRect b="0" l="0" r="0" t="0"/>
          <a:stretch/>
        </p:blipFill>
        <p:spPr>
          <a:xfrm>
            <a:off x="3877225" y="1320300"/>
            <a:ext cx="1149174" cy="1149174"/>
          </a:xfrm>
          <a:prstGeom prst="rect">
            <a:avLst/>
          </a:prstGeom>
          <a:noFill/>
          <a:ln>
            <a:noFill/>
          </a:ln>
        </p:spPr>
      </p:pic>
      <p:sp>
        <p:nvSpPr>
          <p:cNvPr id="2661" name="Google Shape;2661;p86"/>
          <p:cNvSpPr txBox="1"/>
          <p:nvPr>
            <p:ph type="title"/>
          </p:nvPr>
        </p:nvSpPr>
        <p:spPr>
          <a:xfrm>
            <a:off x="237100" y="2469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sz="3000">
                <a:latin typeface="Roboto"/>
                <a:ea typeface="Roboto"/>
                <a:cs typeface="Roboto"/>
                <a:sym typeface="Roboto"/>
              </a:rPr>
              <a:t>Rule:</a:t>
            </a:r>
            <a:r>
              <a:rPr lang="en" sz="3000">
                <a:latin typeface="Roboto Light"/>
                <a:ea typeface="Roboto Light"/>
                <a:cs typeface="Roboto Light"/>
                <a:sym typeface="Roboto Light"/>
              </a:rPr>
              <a:t> Pull first, and then push your changes.</a:t>
            </a:r>
            <a:endParaRPr sz="3000">
              <a:latin typeface="Roboto Light"/>
              <a:ea typeface="Roboto Light"/>
              <a:cs typeface="Roboto Light"/>
              <a:sym typeface="Roboto 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5" name="Shape 2665"/>
        <p:cNvGrpSpPr/>
        <p:nvPr/>
      </p:nvGrpSpPr>
      <p:grpSpPr>
        <a:xfrm>
          <a:off x="0" y="0"/>
          <a:ext cx="0" cy="0"/>
          <a:chOff x="0" y="0"/>
          <a:chExt cx="0" cy="0"/>
        </a:xfrm>
      </p:grpSpPr>
      <p:sp>
        <p:nvSpPr>
          <p:cNvPr id="2666" name="Google Shape;2666;p87"/>
          <p:cNvSpPr/>
          <p:nvPr/>
        </p:nvSpPr>
        <p:spPr>
          <a:xfrm rot="5406398">
            <a:off x="4821042" y="2673049"/>
            <a:ext cx="9672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Gil Scott Heron’s Edits Are Ready</a:t>
            </a:r>
            <a:endParaRPr>
              <a:solidFill>
                <a:schemeClr val="dk1"/>
              </a:solidFill>
            </a:endParaRPr>
          </a:p>
          <a:p>
            <a:pPr indent="0" lvl="0" marL="0" rtl="0" algn="l">
              <a:lnSpc>
                <a:spcPct val="100000"/>
              </a:lnSpc>
              <a:spcBef>
                <a:spcPts val="0"/>
              </a:spcBef>
              <a:spcAft>
                <a:spcPts val="0"/>
              </a:spcAft>
              <a:buSzPts val="2400"/>
              <a:buNone/>
            </a:pPr>
            <a:r>
              <a:t/>
            </a:r>
            <a:endParaRPr b="1">
              <a:solidFill>
                <a:schemeClr val="dk1"/>
              </a:solidFill>
              <a:latin typeface="Arial"/>
              <a:ea typeface="Arial"/>
              <a:cs typeface="Arial"/>
              <a:sym typeface="Arial"/>
            </a:endParaRPr>
          </a:p>
        </p:txBody>
      </p:sp>
      <p:sp>
        <p:nvSpPr>
          <p:cNvPr id="2668" name="Google Shape;2668;p87"/>
          <p:cNvSpPr txBox="1"/>
          <p:nvPr>
            <p:ph idx="1" type="subTitle"/>
          </p:nvPr>
        </p:nvSpPr>
        <p:spPr>
          <a:xfrm>
            <a:off x="0" y="837675"/>
            <a:ext cx="9144000" cy="364800"/>
          </a:xfrm>
          <a:prstGeom prst="rect">
            <a:avLst/>
          </a:prstGeom>
          <a:noFill/>
          <a:ln>
            <a:noFill/>
          </a:ln>
        </p:spPr>
        <p:txBody>
          <a:bodyPr anchorCtr="0" anchor="t" bIns="91425" lIns="914400"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chemeClr val="dk1"/>
                </a:solidFill>
              </a:rPr>
              <a:t>Rule: </a:t>
            </a:r>
            <a:r>
              <a:rPr lang="en">
                <a:solidFill>
                  <a:schemeClr val="dk1"/>
                </a:solidFill>
              </a:rPr>
              <a:t>Pull first, and then push your changes. </a:t>
            </a:r>
            <a:endParaRPr>
              <a:solidFill>
                <a:schemeClr val="dk1"/>
              </a:solidFill>
            </a:endParaRPr>
          </a:p>
          <a:p>
            <a:pPr indent="0" lvl="0" marL="0" rtl="0" algn="l">
              <a:lnSpc>
                <a:spcPct val="150000"/>
              </a:lnSpc>
              <a:spcBef>
                <a:spcPts val="0"/>
              </a:spcBef>
              <a:spcAft>
                <a:spcPts val="0"/>
              </a:spcAft>
              <a:buSzPts val="1800"/>
              <a:buNone/>
            </a:pPr>
            <a:r>
              <a:t/>
            </a:r>
            <a:endParaRPr/>
          </a:p>
        </p:txBody>
      </p:sp>
      <p:pic>
        <p:nvPicPr>
          <p:cNvPr id="2669" name="Google Shape;2669;p87"/>
          <p:cNvPicPr preferRelativeResize="0"/>
          <p:nvPr/>
        </p:nvPicPr>
        <p:blipFill rotWithShape="1">
          <a:blip r:embed="rId3">
            <a:alphaModFix/>
          </a:blip>
          <a:srcRect b="0" l="0" r="0" t="0"/>
          <a:stretch/>
        </p:blipFill>
        <p:spPr>
          <a:xfrm>
            <a:off x="309375" y="790500"/>
            <a:ext cx="533700" cy="533700"/>
          </a:xfrm>
          <a:prstGeom prst="rect">
            <a:avLst/>
          </a:prstGeom>
          <a:noFill/>
          <a:ln>
            <a:noFill/>
          </a:ln>
        </p:spPr>
      </p:pic>
      <p:sp>
        <p:nvSpPr>
          <p:cNvPr id="2670" name="Google Shape;2670;p87"/>
          <p:cNvSpPr/>
          <p:nvPr/>
        </p:nvSpPr>
        <p:spPr>
          <a:xfrm>
            <a:off x="2982400" y="3750925"/>
            <a:ext cx="2115900" cy="2958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Gil’s Personal Branch</a:t>
            </a:r>
            <a:endParaRPr b="1" i="0" sz="1200" u="none" cap="none" strike="noStrike">
              <a:solidFill>
                <a:srgbClr val="FFFFFF"/>
              </a:solidFill>
              <a:latin typeface="Roboto"/>
              <a:ea typeface="Roboto"/>
              <a:cs typeface="Roboto"/>
              <a:sym typeface="Roboto"/>
            </a:endParaRPr>
          </a:p>
        </p:txBody>
      </p:sp>
      <p:sp>
        <p:nvSpPr>
          <p:cNvPr id="2671" name="Google Shape;2671;p87"/>
          <p:cNvSpPr/>
          <p:nvPr/>
        </p:nvSpPr>
        <p:spPr>
          <a:xfrm>
            <a:off x="2982400" y="20072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Master Branch</a:t>
            </a:r>
            <a:endParaRPr b="1" i="0" sz="1400" u="none" cap="none" strike="noStrike">
              <a:solidFill>
                <a:srgbClr val="FFFFFF"/>
              </a:solidFill>
              <a:latin typeface="Roboto"/>
              <a:ea typeface="Roboto"/>
              <a:cs typeface="Roboto"/>
              <a:sym typeface="Roboto"/>
            </a:endParaRPr>
          </a:p>
        </p:txBody>
      </p:sp>
      <p:pic>
        <p:nvPicPr>
          <p:cNvPr id="2672" name="Google Shape;2672;p87"/>
          <p:cNvPicPr preferRelativeResize="0"/>
          <p:nvPr/>
        </p:nvPicPr>
        <p:blipFill rotWithShape="1">
          <a:blip r:embed="rId4">
            <a:alphaModFix/>
          </a:blip>
          <a:srcRect b="0" l="0" r="0" t="0"/>
          <a:stretch/>
        </p:blipFill>
        <p:spPr>
          <a:xfrm>
            <a:off x="4809250" y="1719362"/>
            <a:ext cx="726675" cy="767400"/>
          </a:xfrm>
          <a:prstGeom prst="rect">
            <a:avLst/>
          </a:prstGeom>
          <a:noFill/>
          <a:ln>
            <a:noFill/>
          </a:ln>
          <a:effectLst>
            <a:outerShdw blurRad="57150" rotWithShape="0" algn="bl" dir="5400000" dist="19050">
              <a:srgbClr val="000000">
                <a:alpha val="49411"/>
              </a:srgbClr>
            </a:outerShdw>
          </a:effectLst>
        </p:spPr>
      </p:pic>
      <p:pic>
        <p:nvPicPr>
          <p:cNvPr id="2673" name="Google Shape;2673;p87"/>
          <p:cNvPicPr preferRelativeResize="0"/>
          <p:nvPr/>
        </p:nvPicPr>
        <p:blipFill rotWithShape="1">
          <a:blip r:embed="rId4">
            <a:alphaModFix/>
          </a:blip>
          <a:srcRect b="0" l="0" r="0" t="0"/>
          <a:stretch/>
        </p:blipFill>
        <p:spPr>
          <a:xfrm>
            <a:off x="4809250" y="3447137"/>
            <a:ext cx="726675" cy="767400"/>
          </a:xfrm>
          <a:prstGeom prst="rect">
            <a:avLst/>
          </a:prstGeom>
          <a:noFill/>
          <a:ln>
            <a:noFill/>
          </a:ln>
          <a:effectLst>
            <a:outerShdw blurRad="57150" rotWithShape="0" algn="bl" dir="5400000" dist="19050">
              <a:srgbClr val="000000">
                <a:alpha val="49411"/>
              </a:srgbClr>
            </a:outerShdw>
          </a:effectLst>
        </p:spPr>
      </p:pic>
      <p:sp>
        <p:nvSpPr>
          <p:cNvPr id="2674" name="Google Shape;2674;p87"/>
          <p:cNvSpPr/>
          <p:nvPr/>
        </p:nvSpPr>
        <p:spPr>
          <a:xfrm>
            <a:off x="5419100" y="1524400"/>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pic>
        <p:nvPicPr>
          <p:cNvPr id="2675" name="Google Shape;2675;p87"/>
          <p:cNvPicPr preferRelativeResize="0"/>
          <p:nvPr/>
        </p:nvPicPr>
        <p:blipFill rotWithShape="1">
          <a:blip r:embed="rId5">
            <a:alphaModFix/>
          </a:blip>
          <a:srcRect b="0" l="0" r="0" t="0"/>
          <a:stretch/>
        </p:blipFill>
        <p:spPr>
          <a:xfrm>
            <a:off x="1897040" y="3181213"/>
            <a:ext cx="1299225" cy="1299224"/>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9" name="Shape 2679"/>
        <p:cNvGrpSpPr/>
        <p:nvPr/>
      </p:nvGrpSpPr>
      <p:grpSpPr>
        <a:xfrm>
          <a:off x="0" y="0"/>
          <a:ext cx="0" cy="0"/>
          <a:chOff x="0" y="0"/>
          <a:chExt cx="0" cy="0"/>
        </a:xfrm>
      </p:grpSpPr>
      <p:sp>
        <p:nvSpPr>
          <p:cNvPr id="2680" name="Google Shape;2680;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Gil Scott Heron Conflicts with the Master Branch</a:t>
            </a:r>
            <a:endParaRPr b="1">
              <a:solidFill>
                <a:schemeClr val="dk1"/>
              </a:solidFill>
              <a:latin typeface="Arial"/>
              <a:ea typeface="Arial"/>
              <a:cs typeface="Arial"/>
              <a:sym typeface="Arial"/>
            </a:endParaRPr>
          </a:p>
        </p:txBody>
      </p:sp>
      <p:pic>
        <p:nvPicPr>
          <p:cNvPr id="2681" name="Google Shape;2681;p88"/>
          <p:cNvPicPr preferRelativeResize="0"/>
          <p:nvPr/>
        </p:nvPicPr>
        <p:blipFill rotWithShape="1">
          <a:blip r:embed="rId3">
            <a:alphaModFix/>
          </a:blip>
          <a:srcRect b="0" l="0" r="0" t="0"/>
          <a:stretch/>
        </p:blipFill>
        <p:spPr>
          <a:xfrm>
            <a:off x="273338" y="673637"/>
            <a:ext cx="855625" cy="855625"/>
          </a:xfrm>
          <a:prstGeom prst="rect">
            <a:avLst/>
          </a:prstGeom>
          <a:noFill/>
          <a:ln>
            <a:noFill/>
          </a:ln>
        </p:spPr>
      </p:pic>
      <p:sp>
        <p:nvSpPr>
          <p:cNvPr id="2682" name="Google Shape;2682;p88"/>
          <p:cNvSpPr/>
          <p:nvPr/>
        </p:nvSpPr>
        <p:spPr>
          <a:xfrm>
            <a:off x="1028175" y="755125"/>
            <a:ext cx="3964500" cy="29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FF0000"/>
              </a:buClr>
              <a:buSzPts val="1800"/>
              <a:buFont typeface="Calibri"/>
              <a:buNone/>
            </a:pPr>
            <a:r>
              <a:rPr b="1" i="0" lang="en" sz="1200" u="none" cap="none" strike="noStrike">
                <a:solidFill>
                  <a:srgbClr val="000000"/>
                </a:solidFill>
                <a:latin typeface="Roboto"/>
                <a:ea typeface="Roboto"/>
                <a:cs typeface="Roboto"/>
                <a:sym typeface="Roboto"/>
              </a:rPr>
              <a:t>Git sees a conflict.</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FF0000"/>
              </a:buClr>
              <a:buSzPts val="1800"/>
              <a:buFont typeface="Calibri"/>
              <a:buNone/>
            </a:pPr>
            <a:r>
              <a:rPr b="1" i="0" lang="en" sz="1200" u="none" cap="none" strike="noStrike">
                <a:solidFill>
                  <a:srgbClr val="000000"/>
                </a:solidFill>
                <a:latin typeface="Calibri"/>
                <a:ea typeface="Calibri"/>
                <a:cs typeface="Calibri"/>
                <a:sym typeface="Calibri"/>
              </a:rPr>
              <a:t> </a:t>
            </a:r>
            <a:endParaRPr b="0" i="0" sz="1200" u="none" cap="none" strike="noStrike">
              <a:solidFill>
                <a:srgbClr val="FF2600"/>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FF0000"/>
              </a:buClr>
              <a:buSzPts val="1800"/>
              <a:buFont typeface="Calibri"/>
              <a:buNone/>
            </a:pPr>
            <a:r>
              <a:t/>
            </a:r>
            <a:endParaRPr b="1" i="0" sz="1200" u="none" cap="none" strike="noStrike">
              <a:solidFill>
                <a:srgbClr val="FF2600"/>
              </a:solidFill>
              <a:latin typeface="Inconsolata"/>
              <a:ea typeface="Inconsolata"/>
              <a:cs typeface="Inconsolata"/>
              <a:sym typeface="Inconsolata"/>
            </a:endParaRPr>
          </a:p>
        </p:txBody>
      </p:sp>
      <p:sp>
        <p:nvSpPr>
          <p:cNvPr id="2683" name="Google Shape;2683;p88"/>
          <p:cNvSpPr/>
          <p:nvPr/>
        </p:nvSpPr>
        <p:spPr>
          <a:xfrm rot="5406398">
            <a:off x="7259442" y="2825449"/>
            <a:ext cx="9672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88"/>
          <p:cNvSpPr/>
          <p:nvPr/>
        </p:nvSpPr>
        <p:spPr>
          <a:xfrm>
            <a:off x="5420800" y="3750925"/>
            <a:ext cx="2115900" cy="2958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Gil’s Personal Branch</a:t>
            </a:r>
            <a:endParaRPr b="1" i="0" sz="1200" u="none" cap="none" strike="noStrike">
              <a:solidFill>
                <a:srgbClr val="FFFFFF"/>
              </a:solidFill>
              <a:latin typeface="Roboto"/>
              <a:ea typeface="Roboto"/>
              <a:cs typeface="Roboto"/>
              <a:sym typeface="Roboto"/>
            </a:endParaRPr>
          </a:p>
        </p:txBody>
      </p:sp>
      <p:sp>
        <p:nvSpPr>
          <p:cNvPr id="2685" name="Google Shape;2685;p88"/>
          <p:cNvSpPr/>
          <p:nvPr/>
        </p:nvSpPr>
        <p:spPr>
          <a:xfrm>
            <a:off x="5420800" y="21596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Master Branch</a:t>
            </a:r>
            <a:endParaRPr b="1" i="0" sz="1400" u="none" cap="none" strike="noStrike">
              <a:solidFill>
                <a:srgbClr val="FFFFFF"/>
              </a:solidFill>
              <a:latin typeface="Roboto"/>
              <a:ea typeface="Roboto"/>
              <a:cs typeface="Roboto"/>
              <a:sym typeface="Roboto"/>
            </a:endParaRPr>
          </a:p>
        </p:txBody>
      </p:sp>
      <p:pic>
        <p:nvPicPr>
          <p:cNvPr id="2686" name="Google Shape;2686;p88"/>
          <p:cNvPicPr preferRelativeResize="0"/>
          <p:nvPr/>
        </p:nvPicPr>
        <p:blipFill rotWithShape="1">
          <a:blip r:embed="rId4">
            <a:alphaModFix/>
          </a:blip>
          <a:srcRect b="0" l="0" r="0" t="0"/>
          <a:stretch/>
        </p:blipFill>
        <p:spPr>
          <a:xfrm>
            <a:off x="7247650" y="1871762"/>
            <a:ext cx="726675" cy="767400"/>
          </a:xfrm>
          <a:prstGeom prst="rect">
            <a:avLst/>
          </a:prstGeom>
          <a:noFill/>
          <a:ln>
            <a:noFill/>
          </a:ln>
          <a:effectLst>
            <a:outerShdw blurRad="57150" rotWithShape="0" algn="bl" dir="5400000" dist="19050">
              <a:srgbClr val="000000">
                <a:alpha val="49411"/>
              </a:srgbClr>
            </a:outerShdw>
          </a:effectLst>
        </p:spPr>
      </p:pic>
      <p:pic>
        <p:nvPicPr>
          <p:cNvPr id="2687" name="Google Shape;2687;p88"/>
          <p:cNvPicPr preferRelativeResize="0"/>
          <p:nvPr/>
        </p:nvPicPr>
        <p:blipFill rotWithShape="1">
          <a:blip r:embed="rId4">
            <a:alphaModFix/>
          </a:blip>
          <a:srcRect b="0" l="0" r="0" t="0"/>
          <a:stretch/>
        </p:blipFill>
        <p:spPr>
          <a:xfrm>
            <a:off x="7247650" y="3599537"/>
            <a:ext cx="726675" cy="767400"/>
          </a:xfrm>
          <a:prstGeom prst="rect">
            <a:avLst/>
          </a:prstGeom>
          <a:noFill/>
          <a:ln>
            <a:noFill/>
          </a:ln>
          <a:effectLst>
            <a:outerShdw blurRad="57150" rotWithShape="0" algn="bl" dir="5400000" dist="19050">
              <a:srgbClr val="000000">
                <a:alpha val="49411"/>
              </a:srgbClr>
            </a:outerShdw>
          </a:effectLst>
        </p:spPr>
      </p:pic>
      <p:sp>
        <p:nvSpPr>
          <p:cNvPr id="2688" name="Google Shape;2688;p88"/>
          <p:cNvSpPr/>
          <p:nvPr/>
        </p:nvSpPr>
        <p:spPr>
          <a:xfrm>
            <a:off x="7857500" y="1676800"/>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pic>
        <p:nvPicPr>
          <p:cNvPr id="2689" name="Google Shape;2689;p88"/>
          <p:cNvPicPr preferRelativeResize="0"/>
          <p:nvPr/>
        </p:nvPicPr>
        <p:blipFill rotWithShape="1">
          <a:blip r:embed="rId5">
            <a:alphaModFix/>
          </a:blip>
          <a:srcRect b="0" l="0" r="0" t="0"/>
          <a:stretch/>
        </p:blipFill>
        <p:spPr>
          <a:xfrm>
            <a:off x="4335440" y="3333613"/>
            <a:ext cx="1299225" cy="1299224"/>
          </a:xfrm>
          <a:prstGeom prst="rect">
            <a:avLst/>
          </a:prstGeom>
          <a:noFill/>
          <a:ln>
            <a:noFill/>
          </a:ln>
          <a:effectLst>
            <a:outerShdw blurRad="57150" rotWithShape="0" algn="bl" dir="5400000" dist="19050">
              <a:srgbClr val="000000">
                <a:alpha val="49411"/>
              </a:srgbClr>
            </a:outerShdw>
          </a:effectLst>
        </p:spPr>
      </p:pic>
      <p:sp>
        <p:nvSpPr>
          <p:cNvPr id="2690" name="Google Shape;2690;p88"/>
          <p:cNvSpPr txBox="1"/>
          <p:nvPr/>
        </p:nvSpPr>
        <p:spPr>
          <a:xfrm>
            <a:off x="1128975" y="1116138"/>
            <a:ext cx="3964500" cy="17613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Inconsolata"/>
                <a:ea typeface="Inconsolata"/>
                <a:cs typeface="Inconsolata"/>
                <a:sym typeface="Inconsolata"/>
              </a:rPr>
              <a:t>&lt;ul&gt; </a:t>
            </a:r>
            <a:endParaRPr b="0" i="0" sz="1200" u="none" cap="none" strike="noStrike">
              <a:solidFill>
                <a:srgbClr val="FFFFFF"/>
              </a:solidFill>
              <a:latin typeface="Inconsolata"/>
              <a:ea typeface="Inconsolata"/>
              <a:cs typeface="Inconsolata"/>
              <a:sym typeface="Inconsolata"/>
            </a:endParaRPr>
          </a:p>
          <a:p>
            <a:pPr indent="45720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FFFFFF"/>
                </a:solidFill>
                <a:latin typeface="Inconsolata"/>
                <a:ea typeface="Inconsolata"/>
                <a:cs typeface="Inconsolata"/>
                <a:sym typeface="Inconsolata"/>
              </a:rPr>
              <a:t>&lt;li&gt;On the Pulse of Morning&lt;/li&gt;</a:t>
            </a:r>
            <a:endParaRPr b="0" i="0" sz="1200" u="none" cap="none" strike="noStrike">
              <a:solidFill>
                <a:srgbClr val="FFFFFF"/>
              </a:solidFill>
              <a:latin typeface="Inconsolata"/>
              <a:ea typeface="Inconsolata"/>
              <a:cs typeface="Inconsolata"/>
              <a:sym typeface="Inconsolata"/>
            </a:endParaRPr>
          </a:p>
          <a:p>
            <a:pPr indent="45720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FFFFFF"/>
                </a:solidFill>
                <a:latin typeface="Inconsolata"/>
                <a:ea typeface="Inconsolata"/>
                <a:cs typeface="Inconsolata"/>
                <a:sym typeface="Inconsolata"/>
              </a:rPr>
              <a:t>&lt;li&gt;I Know Why the Caged Bird Sings&lt;/li&gt;</a:t>
            </a:r>
            <a:endParaRPr b="0" i="0" sz="1200" u="none" cap="none" strike="noStrike">
              <a:solidFill>
                <a:srgbClr val="FFFFFF"/>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Inconsolata"/>
                <a:ea typeface="Inconsolata"/>
                <a:cs typeface="Inconsolata"/>
                <a:sym typeface="Inconsolata"/>
              </a:rPr>
              <a:t>&lt;li&gt;And Still I Rise&lt;/li&gt; </a:t>
            </a:r>
            <a:endParaRPr b="0" i="0" sz="1200" u="none" cap="none" strike="noStrike">
              <a:solidFill>
                <a:srgbClr val="FFFFFF"/>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Inconsolata"/>
                <a:ea typeface="Inconsolata"/>
                <a:cs typeface="Inconsolata"/>
                <a:sym typeface="Inconsolata"/>
              </a:rPr>
              <a:t>&lt;li&gt;On the Pulse of Morning&lt;/li&gt;</a:t>
            </a:r>
            <a:endParaRPr b="0" i="0" sz="1200" u="none" cap="none" strike="noStrike">
              <a:solidFill>
                <a:srgbClr val="FFFFFF"/>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Inconsolata"/>
                <a:ea typeface="Inconsolata"/>
                <a:cs typeface="Inconsolata"/>
                <a:sym typeface="Inconsolata"/>
              </a:rPr>
              <a:t>&lt;li&gt;I Know Why the Caged Bird Sings&lt;/li&gt;</a:t>
            </a:r>
            <a:endParaRPr b="0" i="0" sz="1200" u="none" cap="none" strike="noStrike">
              <a:solidFill>
                <a:srgbClr val="FFFFFF"/>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Inconsolata"/>
                <a:ea typeface="Inconsolata"/>
                <a:cs typeface="Inconsolata"/>
                <a:sym typeface="Inconsolata"/>
              </a:rPr>
              <a:t>&lt;li&gt;And Still I Rise&lt;/li&gt;</a:t>
            </a:r>
            <a:endParaRPr b="0" i="0" sz="1200" u="none" cap="none" strike="noStrike">
              <a:solidFill>
                <a:srgbClr val="FFFFFF"/>
              </a:solidFill>
              <a:latin typeface="Inconsolata"/>
              <a:ea typeface="Inconsolata"/>
              <a:cs typeface="Inconsolata"/>
              <a:sym typeface="Inconsolata"/>
            </a:endParaRPr>
          </a:p>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FFFFFF"/>
                </a:solidFill>
                <a:latin typeface="Inconsolata"/>
                <a:ea typeface="Inconsolata"/>
                <a:cs typeface="Inconsolata"/>
                <a:sym typeface="Inconsolata"/>
              </a:rPr>
              <a:t>&lt;/ul&gt; </a:t>
            </a:r>
            <a:endParaRPr b="0" i="0" sz="1200" u="none" cap="none" strike="noStrike">
              <a:solidFill>
                <a:srgbClr val="FFFFFF"/>
              </a:solidFill>
              <a:latin typeface="Inconsolata"/>
              <a:ea typeface="Inconsolata"/>
              <a:cs typeface="Inconsolata"/>
              <a:sym typeface="Inconsolat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4" name="Shape 2694"/>
        <p:cNvGrpSpPr/>
        <p:nvPr/>
      </p:nvGrpSpPr>
      <p:grpSpPr>
        <a:xfrm>
          <a:off x="0" y="0"/>
          <a:ext cx="0" cy="0"/>
          <a:chOff x="0" y="0"/>
          <a:chExt cx="0" cy="0"/>
        </a:xfrm>
      </p:grpSpPr>
      <p:sp>
        <p:nvSpPr>
          <p:cNvPr id="2695" name="Google Shape;2695;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Kobe Resolves</a:t>
            </a:r>
            <a:endParaRPr b="1">
              <a:solidFill>
                <a:schemeClr val="dk1"/>
              </a:solidFill>
              <a:latin typeface="Arial"/>
              <a:ea typeface="Arial"/>
              <a:cs typeface="Arial"/>
              <a:sym typeface="Arial"/>
            </a:endParaRPr>
          </a:p>
        </p:txBody>
      </p:sp>
      <p:sp>
        <p:nvSpPr>
          <p:cNvPr id="2696" name="Google Shape;2696;p89"/>
          <p:cNvSpPr/>
          <p:nvPr/>
        </p:nvSpPr>
        <p:spPr>
          <a:xfrm>
            <a:off x="5725600" y="2988925"/>
            <a:ext cx="2115900" cy="2958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Gil’s Personal Branch</a:t>
            </a:r>
            <a:endParaRPr b="1" i="0" sz="1200" u="none" cap="none" strike="noStrike">
              <a:solidFill>
                <a:srgbClr val="FFFFFF"/>
              </a:solidFill>
              <a:latin typeface="Roboto"/>
              <a:ea typeface="Roboto"/>
              <a:cs typeface="Roboto"/>
              <a:sym typeface="Roboto"/>
            </a:endParaRPr>
          </a:p>
        </p:txBody>
      </p:sp>
      <p:pic>
        <p:nvPicPr>
          <p:cNvPr id="2697" name="Google Shape;2697;p89"/>
          <p:cNvPicPr preferRelativeResize="0"/>
          <p:nvPr/>
        </p:nvPicPr>
        <p:blipFill rotWithShape="1">
          <a:blip r:embed="rId3">
            <a:alphaModFix/>
          </a:blip>
          <a:srcRect b="0" l="0" r="0" t="0"/>
          <a:stretch/>
        </p:blipFill>
        <p:spPr>
          <a:xfrm>
            <a:off x="7552450" y="2837537"/>
            <a:ext cx="726675" cy="767400"/>
          </a:xfrm>
          <a:prstGeom prst="rect">
            <a:avLst/>
          </a:prstGeom>
          <a:noFill/>
          <a:ln>
            <a:noFill/>
          </a:ln>
          <a:effectLst>
            <a:outerShdw blurRad="57150" rotWithShape="0" algn="bl" dir="5400000" dist="19050">
              <a:srgbClr val="000000">
                <a:alpha val="49411"/>
              </a:srgbClr>
            </a:outerShdw>
          </a:effectLst>
        </p:spPr>
      </p:pic>
      <p:pic>
        <p:nvPicPr>
          <p:cNvPr id="2698" name="Google Shape;2698;p89"/>
          <p:cNvPicPr preferRelativeResize="0"/>
          <p:nvPr/>
        </p:nvPicPr>
        <p:blipFill rotWithShape="1">
          <a:blip r:embed="rId4">
            <a:alphaModFix/>
          </a:blip>
          <a:srcRect b="0" l="0" r="0" t="0"/>
          <a:stretch/>
        </p:blipFill>
        <p:spPr>
          <a:xfrm>
            <a:off x="4640240" y="2571613"/>
            <a:ext cx="1299225" cy="1299224"/>
          </a:xfrm>
          <a:prstGeom prst="rect">
            <a:avLst/>
          </a:prstGeom>
          <a:noFill/>
          <a:ln>
            <a:noFill/>
          </a:ln>
          <a:effectLst>
            <a:outerShdw blurRad="57150" rotWithShape="0" algn="bl" dir="5400000" dist="19050">
              <a:srgbClr val="000000">
                <a:alpha val="49411"/>
              </a:srgbClr>
            </a:outerShdw>
          </a:effectLst>
        </p:spPr>
      </p:pic>
      <p:sp>
        <p:nvSpPr>
          <p:cNvPr id="2699" name="Google Shape;2699;p89"/>
          <p:cNvSpPr/>
          <p:nvPr/>
        </p:nvSpPr>
        <p:spPr>
          <a:xfrm>
            <a:off x="4914900" y="830425"/>
            <a:ext cx="2358600" cy="12993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Inconsolata"/>
                <a:ea typeface="Inconsolata"/>
                <a:cs typeface="Inconsolata"/>
                <a:sym typeface="Inconsolata"/>
              </a:rPr>
              <a:t>&lt;ul&gt; </a:t>
            </a:r>
            <a:endParaRPr b="0" i="0" sz="14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Inconsolata"/>
                <a:ea typeface="Inconsolata"/>
                <a:cs typeface="Inconsolata"/>
                <a:sym typeface="Inconsolata"/>
              </a:rPr>
              <a:t>&lt;li&gt;Poems&lt;/li&gt;</a:t>
            </a:r>
            <a:endParaRPr b="0" i="0" sz="14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Inconsolata"/>
                <a:ea typeface="Inconsolata"/>
                <a:cs typeface="Inconsolata"/>
                <a:sym typeface="Inconsolata"/>
              </a:rPr>
              <a:t>&lt;li&gt;Albums&lt;/li&gt;</a:t>
            </a:r>
            <a:endParaRPr b="0" i="0" sz="14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Inconsolata"/>
                <a:ea typeface="Inconsolata"/>
                <a:cs typeface="Inconsolata"/>
                <a:sym typeface="Inconsolata"/>
              </a:rPr>
              <a:t>&lt;li&gt;Songs&lt;/li&gt;</a:t>
            </a:r>
            <a:endParaRPr b="0" i="0" sz="14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Inconsolata"/>
                <a:ea typeface="Inconsolata"/>
                <a:cs typeface="Inconsolata"/>
                <a:sym typeface="Inconsolata"/>
              </a:rPr>
              <a:t>&lt;/ul&gt;</a:t>
            </a:r>
            <a:endParaRPr b="0" i="0" sz="14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FF0000"/>
              </a:buClr>
              <a:buSzPts val="1800"/>
              <a:buFont typeface="Calibri"/>
              <a:buNone/>
            </a:pPr>
            <a:r>
              <a:t/>
            </a:r>
            <a:endParaRPr b="0" i="0" sz="1400" u="none" cap="none" strike="noStrike">
              <a:solidFill>
                <a:srgbClr val="FFFFFF"/>
              </a:solidFill>
              <a:latin typeface="Inconsolata"/>
              <a:ea typeface="Inconsolata"/>
              <a:cs typeface="Inconsolata"/>
              <a:sym typeface="Inconsolata"/>
            </a:endParaRPr>
          </a:p>
        </p:txBody>
      </p:sp>
      <p:sp>
        <p:nvSpPr>
          <p:cNvPr id="2700" name="Google Shape;2700;p89"/>
          <p:cNvSpPr txBox="1"/>
          <p:nvPr/>
        </p:nvSpPr>
        <p:spPr>
          <a:xfrm>
            <a:off x="324325" y="810325"/>
            <a:ext cx="3964500" cy="18495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0000"/>
                </a:solidFill>
                <a:latin typeface="Inconsolata"/>
                <a:ea typeface="Inconsolata"/>
                <a:cs typeface="Inconsolata"/>
                <a:sym typeface="Inconsolata"/>
              </a:rPr>
              <a:t>&lt;ul&gt; </a:t>
            </a:r>
            <a:endParaRPr b="0" i="0" sz="1200" u="none" cap="none" strike="noStrike">
              <a:solidFill>
                <a:srgbClr val="FF0000"/>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0000"/>
                </a:solidFill>
                <a:latin typeface="Inconsolata"/>
                <a:ea typeface="Inconsolata"/>
                <a:cs typeface="Inconsolata"/>
                <a:sym typeface="Inconsolata"/>
              </a:rPr>
              <a:t>&lt;li&gt;On the Pulse of Morning&lt;/li&gt;</a:t>
            </a:r>
            <a:endParaRPr b="0" i="0" sz="1200" u="none" cap="none" strike="noStrike">
              <a:solidFill>
                <a:srgbClr val="FF0000"/>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0000"/>
                </a:solidFill>
                <a:latin typeface="Inconsolata"/>
                <a:ea typeface="Inconsolata"/>
                <a:cs typeface="Inconsolata"/>
                <a:sym typeface="Inconsolata"/>
              </a:rPr>
              <a:t>&lt;li&gt;I Know Why the Caged Bird Sings&lt;/li&gt;</a:t>
            </a:r>
            <a:endParaRPr b="0" i="0" sz="1200" u="none" cap="none" strike="noStrike">
              <a:solidFill>
                <a:srgbClr val="FF0000"/>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0000"/>
                </a:solidFill>
                <a:latin typeface="Inconsolata"/>
                <a:ea typeface="Inconsolata"/>
                <a:cs typeface="Inconsolata"/>
                <a:sym typeface="Inconsolata"/>
              </a:rPr>
              <a:t>&lt;li&gt;And Still I Rise&lt;/li&gt;</a:t>
            </a:r>
            <a:endParaRPr b="0" i="0" sz="1200" u="none" cap="none" strike="noStrike">
              <a:solidFill>
                <a:srgbClr val="FF0000"/>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0000"/>
                </a:solidFill>
                <a:latin typeface="Inconsolata"/>
                <a:ea typeface="Inconsolata"/>
                <a:cs typeface="Inconsolata"/>
                <a:sym typeface="Inconsolata"/>
              </a:rPr>
              <a:t>&lt;li&gt;On the Pulse of Morning&lt;/li&gt;</a:t>
            </a:r>
            <a:endParaRPr b="0" i="0" sz="1200" u="none" cap="none" strike="noStrike">
              <a:solidFill>
                <a:srgbClr val="FF0000"/>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0000"/>
                </a:solidFill>
                <a:latin typeface="Inconsolata"/>
                <a:ea typeface="Inconsolata"/>
                <a:cs typeface="Inconsolata"/>
                <a:sym typeface="Inconsolata"/>
              </a:rPr>
              <a:t>&lt;li&gt;I Know Why the Caged Bird Sings&lt;/li&gt;</a:t>
            </a:r>
            <a:endParaRPr b="0" i="0" sz="1200" u="none" cap="none" strike="noStrike">
              <a:solidFill>
                <a:srgbClr val="FF0000"/>
              </a:solidFill>
              <a:latin typeface="Inconsolata"/>
              <a:ea typeface="Inconsolata"/>
              <a:cs typeface="Inconsolata"/>
              <a:sym typeface="Inconsolata"/>
            </a:endParaRPr>
          </a:p>
          <a:p>
            <a:pPr indent="45720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0000"/>
                </a:solidFill>
                <a:latin typeface="Inconsolata"/>
                <a:ea typeface="Inconsolata"/>
                <a:cs typeface="Inconsolata"/>
                <a:sym typeface="Inconsolata"/>
              </a:rPr>
              <a:t>&lt;li&gt;And Still I Rise&lt;/li&gt;</a:t>
            </a:r>
            <a:endParaRPr b="0" i="0" sz="1200" u="none" cap="none" strike="noStrike">
              <a:solidFill>
                <a:srgbClr val="FF0000"/>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0000"/>
                </a:solidFill>
                <a:latin typeface="Inconsolata"/>
                <a:ea typeface="Inconsolata"/>
                <a:cs typeface="Inconsolata"/>
                <a:sym typeface="Inconsolata"/>
              </a:rPr>
              <a:t>&lt;/ul&gt; </a:t>
            </a:r>
            <a:endParaRPr b="0" i="0" sz="1200" u="none" cap="none" strike="noStrike">
              <a:solidFill>
                <a:srgbClr val="FF0000"/>
              </a:solidFill>
              <a:latin typeface="Inconsolata"/>
              <a:ea typeface="Inconsolata"/>
              <a:cs typeface="Inconsolata"/>
              <a:sym typeface="Inconsolat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Google Shape;1626;g6e1cb02753_0_18"/>
          <p:cNvSpPr/>
          <p:nvPr/>
        </p:nvSpPr>
        <p:spPr>
          <a:xfrm>
            <a:off x="162845" y="167563"/>
            <a:ext cx="8818200" cy="4808400"/>
          </a:xfrm>
          <a:prstGeom prst="rect">
            <a:avLst/>
          </a:prstGeom>
          <a:noFill/>
          <a:ln cap="flat" cmpd="sng" w="25400">
            <a:solidFill>
              <a:srgbClr val="201256"/>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200" u="none" cap="none" strike="noStrike">
              <a:solidFill>
                <a:srgbClr val="FFFFFF"/>
              </a:solidFill>
              <a:latin typeface="Helvetica Neue"/>
              <a:ea typeface="Helvetica Neue"/>
              <a:cs typeface="Helvetica Neue"/>
              <a:sym typeface="Helvetica Neue"/>
            </a:endParaRPr>
          </a:p>
        </p:txBody>
      </p:sp>
      <p:grpSp>
        <p:nvGrpSpPr>
          <p:cNvPr id="1627" name="Google Shape;1627;g6e1cb02753_0_18"/>
          <p:cNvGrpSpPr/>
          <p:nvPr/>
        </p:nvGrpSpPr>
        <p:grpSpPr>
          <a:xfrm>
            <a:off x="708234" y="689719"/>
            <a:ext cx="3330000" cy="1082250"/>
            <a:chOff x="-4" y="-6"/>
            <a:chExt cx="8880000" cy="2886000"/>
          </a:xfrm>
        </p:grpSpPr>
        <p:sp>
          <p:nvSpPr>
            <p:cNvPr id="1628" name="Google Shape;1628;g6e1cb02753_0_18"/>
            <p:cNvSpPr txBox="1"/>
            <p:nvPr/>
          </p:nvSpPr>
          <p:spPr>
            <a:xfrm>
              <a:off x="-4" y="-6"/>
              <a:ext cx="8880000" cy="28860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None/>
              </a:pPr>
              <a:r>
                <a:rPr b="1" lang="en" sz="2250">
                  <a:latin typeface="Helvetica Neue"/>
                  <a:ea typeface="Helvetica Neue"/>
                  <a:cs typeface="Helvetica Neue"/>
                  <a:sym typeface="Helvetica Neue"/>
                </a:rPr>
                <a:t>Vipinjeet Sandhu</a:t>
              </a:r>
              <a:endParaRPr b="1" i="0" sz="225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i="0" lang="en" sz="1350" u="none" cap="none" strike="noStrike">
                  <a:solidFill>
                    <a:srgbClr val="000000"/>
                  </a:solidFill>
                  <a:latin typeface="Helvetica Neue"/>
                  <a:ea typeface="Helvetica Neue"/>
                  <a:cs typeface="Helvetica Neue"/>
                  <a:sym typeface="Helvetica Neue"/>
                </a:rPr>
                <a:t>Teaching Assistant</a:t>
              </a:r>
              <a:endParaRPr b="1" i="0" sz="1350" u="none" cap="none" strike="noStrike">
                <a:solidFill>
                  <a:srgbClr val="000000"/>
                </a:solidFill>
                <a:latin typeface="Helvetica Neue"/>
                <a:ea typeface="Helvetica Neue"/>
                <a:cs typeface="Helvetica Neue"/>
                <a:sym typeface="Helvetica Neue"/>
              </a:endParaRPr>
            </a:p>
          </p:txBody>
        </p:sp>
        <p:cxnSp>
          <p:nvCxnSpPr>
            <p:cNvPr id="1629" name="Google Shape;1629;g6e1cb02753_0_18"/>
            <p:cNvCxnSpPr/>
            <p:nvPr/>
          </p:nvCxnSpPr>
          <p:spPr>
            <a:xfrm>
              <a:off x="81423" y="2789945"/>
              <a:ext cx="2569500" cy="0"/>
            </a:xfrm>
            <a:prstGeom prst="straightConnector1">
              <a:avLst/>
            </a:prstGeom>
            <a:noFill/>
            <a:ln cap="flat" cmpd="sng" w="50800">
              <a:solidFill>
                <a:srgbClr val="201256"/>
              </a:solidFill>
              <a:prstDash val="solid"/>
              <a:miter lim="400000"/>
              <a:headEnd len="sm" w="sm" type="none"/>
              <a:tailEnd len="sm" w="sm" type="none"/>
            </a:ln>
          </p:spPr>
        </p:cxnSp>
      </p:grpSp>
      <p:sp>
        <p:nvSpPr>
          <p:cNvPr id="1630" name="Google Shape;1630;g6e1cb02753_0_18"/>
          <p:cNvSpPr txBox="1"/>
          <p:nvPr/>
        </p:nvSpPr>
        <p:spPr>
          <a:xfrm>
            <a:off x="708225" y="1039525"/>
            <a:ext cx="3384900" cy="4335600"/>
          </a:xfrm>
          <a:prstGeom prst="rect">
            <a:avLst/>
          </a:prstGeom>
          <a:noFill/>
          <a:ln>
            <a:noFill/>
          </a:ln>
        </p:spPr>
        <p:txBody>
          <a:bodyPr anchorCtr="0" anchor="ctr" bIns="19050" lIns="19050" spcFirstLastPara="1" rIns="19050" wrap="square" tIns="19050">
            <a:noAutofit/>
          </a:bodyPr>
          <a:lstStyle/>
          <a:p>
            <a:pPr indent="0" lvl="0" marL="0" rtl="0" algn="l">
              <a:lnSpc>
                <a:spcPct val="115000"/>
              </a:lnSpc>
              <a:spcBef>
                <a:spcPts val="0"/>
              </a:spcBef>
              <a:spcAft>
                <a:spcPts val="0"/>
              </a:spcAft>
              <a:buNone/>
            </a:pPr>
            <a:r>
              <a:t/>
            </a:r>
            <a:endParaRPr sz="1238">
              <a:solidFill>
                <a:srgbClr val="222222"/>
              </a:solidFill>
            </a:endParaRPr>
          </a:p>
          <a:p>
            <a:pPr indent="-292100" lvl="0" marL="345282" marR="0" rtl="0" algn="l">
              <a:lnSpc>
                <a:spcPct val="115000"/>
              </a:lnSpc>
              <a:spcBef>
                <a:spcPts val="0"/>
              </a:spcBef>
              <a:spcAft>
                <a:spcPts val="0"/>
              </a:spcAft>
              <a:buClr>
                <a:srgbClr val="FF0000"/>
              </a:buClr>
              <a:buSzPts val="1338"/>
              <a:buFont typeface="Courier New"/>
              <a:buChar char="o"/>
            </a:pPr>
            <a:r>
              <a:rPr lang="en" sz="1200">
                <a:solidFill>
                  <a:srgbClr val="222222"/>
                </a:solidFill>
                <a:highlight>
                  <a:srgbClr val="FFFFFF"/>
                </a:highlight>
              </a:rPr>
              <a:t>Learned how to program at age 8 on my Apple IIgs and have been in love with coding ever since!</a:t>
            </a:r>
            <a:endParaRPr sz="1200">
              <a:solidFill>
                <a:srgbClr val="222222"/>
              </a:solidFill>
              <a:highlight>
                <a:srgbClr val="FFFFFF"/>
              </a:highlight>
            </a:endParaRPr>
          </a:p>
          <a:p>
            <a:pPr indent="-292100" lvl="0" marL="345282" marR="0" rtl="0" algn="l">
              <a:lnSpc>
                <a:spcPct val="115000"/>
              </a:lnSpc>
              <a:spcBef>
                <a:spcPts val="0"/>
              </a:spcBef>
              <a:spcAft>
                <a:spcPts val="0"/>
              </a:spcAft>
              <a:buClr>
                <a:srgbClr val="FF0000"/>
              </a:buClr>
              <a:buSzPts val="1338"/>
              <a:buFont typeface="Courier New"/>
              <a:buChar char="o"/>
            </a:pPr>
            <a:r>
              <a:rPr lang="en" sz="1200">
                <a:solidFill>
                  <a:srgbClr val="222222"/>
                </a:solidFill>
                <a:highlight>
                  <a:srgbClr val="FFFFFF"/>
                </a:highlight>
              </a:rPr>
              <a:t>Took formal classes in coding throughout my life and worked as a desktop programmer.  </a:t>
            </a:r>
            <a:endParaRPr sz="1200">
              <a:solidFill>
                <a:srgbClr val="222222"/>
              </a:solidFill>
              <a:highlight>
                <a:srgbClr val="FFFFFF"/>
              </a:highlight>
            </a:endParaRPr>
          </a:p>
          <a:p>
            <a:pPr indent="-292100" lvl="0" marL="345282" marR="0" rtl="0" algn="l">
              <a:lnSpc>
                <a:spcPct val="115000"/>
              </a:lnSpc>
              <a:spcBef>
                <a:spcPts val="0"/>
              </a:spcBef>
              <a:spcAft>
                <a:spcPts val="0"/>
              </a:spcAft>
              <a:buClr>
                <a:srgbClr val="FF0000"/>
              </a:buClr>
              <a:buSzPts val="1338"/>
              <a:buFont typeface="Courier New"/>
              <a:buChar char="o"/>
            </a:pPr>
            <a:r>
              <a:rPr lang="en" sz="1200">
                <a:solidFill>
                  <a:srgbClr val="222222"/>
                </a:solidFill>
                <a:highlight>
                  <a:srgbClr val="FFFFFF"/>
                </a:highlight>
              </a:rPr>
              <a:t>Extensive history teaching college students and adult learners in Computer Science</a:t>
            </a:r>
            <a:endParaRPr sz="1200">
              <a:solidFill>
                <a:srgbClr val="222222"/>
              </a:solidFill>
              <a:highlight>
                <a:srgbClr val="FFFFFF"/>
              </a:highlight>
            </a:endParaRPr>
          </a:p>
          <a:p>
            <a:pPr indent="-292100" lvl="0" marL="345282" marR="0" rtl="0" algn="l">
              <a:lnSpc>
                <a:spcPct val="115000"/>
              </a:lnSpc>
              <a:spcBef>
                <a:spcPts val="0"/>
              </a:spcBef>
              <a:spcAft>
                <a:spcPts val="0"/>
              </a:spcAft>
              <a:buClr>
                <a:srgbClr val="FF0000"/>
              </a:buClr>
              <a:buSzPts val="1338"/>
              <a:buFont typeface="Courier New"/>
              <a:buChar char="o"/>
            </a:pPr>
            <a:r>
              <a:rPr lang="en" sz="1200">
                <a:solidFill>
                  <a:srgbClr val="222222"/>
                </a:solidFill>
                <a:highlight>
                  <a:srgbClr val="FFFFFF"/>
                </a:highlight>
              </a:rPr>
              <a:t>Through empathy and tenacity, I eternally chase an unending series of "aha!" moment and look forward to racking up more of those victories as your ally in your quest to become a full-stack developer.</a:t>
            </a:r>
            <a:endParaRPr b="0" i="0" sz="1338" u="none" cap="none" strike="noStrike">
              <a:solidFill>
                <a:srgbClr val="000000"/>
              </a:solidFill>
              <a:latin typeface="Arial"/>
              <a:ea typeface="Arial"/>
              <a:cs typeface="Arial"/>
              <a:sym typeface="Arial"/>
            </a:endParaRPr>
          </a:p>
        </p:txBody>
      </p:sp>
      <p:pic>
        <p:nvPicPr>
          <p:cNvPr id="1631" name="Google Shape;1631;g6e1cb02753_0_18"/>
          <p:cNvPicPr preferRelativeResize="0"/>
          <p:nvPr/>
        </p:nvPicPr>
        <p:blipFill>
          <a:blip r:embed="rId3">
            <a:alphaModFix/>
          </a:blip>
          <a:stretch>
            <a:fillRect/>
          </a:stretch>
        </p:blipFill>
        <p:spPr>
          <a:xfrm>
            <a:off x="4255975" y="243775"/>
            <a:ext cx="4669977" cy="4666951"/>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4" name="Shape 2704"/>
        <p:cNvGrpSpPr/>
        <p:nvPr/>
      </p:nvGrpSpPr>
      <p:grpSpPr>
        <a:xfrm>
          <a:off x="0" y="0"/>
          <a:ext cx="0" cy="0"/>
          <a:chOff x="0" y="0"/>
          <a:chExt cx="0" cy="0"/>
        </a:xfrm>
      </p:grpSpPr>
      <p:sp>
        <p:nvSpPr>
          <p:cNvPr id="2705" name="Google Shape;2705;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Gil Scott Heron Fixes and Pushes</a:t>
            </a:r>
            <a:endParaRPr>
              <a:solidFill>
                <a:schemeClr val="dk1"/>
              </a:solidFill>
            </a:endParaRPr>
          </a:p>
        </p:txBody>
      </p:sp>
      <p:sp>
        <p:nvSpPr>
          <p:cNvPr id="2706" name="Google Shape;2706;p90"/>
          <p:cNvSpPr/>
          <p:nvPr/>
        </p:nvSpPr>
        <p:spPr>
          <a:xfrm>
            <a:off x="1321400" y="1651400"/>
            <a:ext cx="3014100" cy="295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Calibri"/>
              <a:buNone/>
            </a:pPr>
            <a:r>
              <a:rPr b="1" i="0" lang="en" sz="1200" u="none" cap="none" strike="noStrike">
                <a:solidFill>
                  <a:schemeClr val="dk1"/>
                </a:solidFill>
                <a:latin typeface="Roboto"/>
                <a:ea typeface="Roboto"/>
                <a:cs typeface="Roboto"/>
                <a:sym typeface="Roboto"/>
              </a:rPr>
              <a:t>No code conflicts </a:t>
            </a:r>
            <a:endParaRPr b="0" i="0" sz="1400" u="none" cap="none" strike="noStrike">
              <a:solidFill>
                <a:srgbClr val="000000"/>
              </a:solidFill>
              <a:latin typeface="Inconsolata"/>
              <a:ea typeface="Inconsolata"/>
              <a:cs typeface="Inconsolata"/>
              <a:sym typeface="Inconsolata"/>
            </a:endParaRPr>
          </a:p>
        </p:txBody>
      </p:sp>
      <p:pic>
        <p:nvPicPr>
          <p:cNvPr id="2707" name="Google Shape;2707;p90"/>
          <p:cNvPicPr preferRelativeResize="0"/>
          <p:nvPr/>
        </p:nvPicPr>
        <p:blipFill rotWithShape="1">
          <a:blip r:embed="rId3">
            <a:alphaModFix/>
          </a:blip>
          <a:srcRect b="0" l="0" r="0" t="0"/>
          <a:stretch/>
        </p:blipFill>
        <p:spPr>
          <a:xfrm>
            <a:off x="465762" y="1374575"/>
            <a:ext cx="855625" cy="855625"/>
          </a:xfrm>
          <a:prstGeom prst="rect">
            <a:avLst/>
          </a:prstGeom>
          <a:noFill/>
          <a:ln>
            <a:noFill/>
          </a:ln>
        </p:spPr>
      </p:pic>
      <p:sp>
        <p:nvSpPr>
          <p:cNvPr id="2708" name="Google Shape;2708;p90"/>
          <p:cNvSpPr/>
          <p:nvPr/>
        </p:nvSpPr>
        <p:spPr>
          <a:xfrm flipH="1" rot="5393696">
            <a:off x="7170349" y="3098150"/>
            <a:ext cx="11451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90"/>
          <p:cNvSpPr/>
          <p:nvPr/>
        </p:nvSpPr>
        <p:spPr>
          <a:xfrm>
            <a:off x="5420800" y="3750925"/>
            <a:ext cx="2115900" cy="2958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Gil’s Personal Branch</a:t>
            </a:r>
            <a:endParaRPr b="1" i="0" sz="1200" u="none" cap="none" strike="noStrike">
              <a:solidFill>
                <a:srgbClr val="FFFFFF"/>
              </a:solidFill>
              <a:latin typeface="Roboto"/>
              <a:ea typeface="Roboto"/>
              <a:cs typeface="Roboto"/>
              <a:sym typeface="Roboto"/>
            </a:endParaRPr>
          </a:p>
        </p:txBody>
      </p:sp>
      <p:sp>
        <p:nvSpPr>
          <p:cNvPr id="2710" name="Google Shape;2710;p90"/>
          <p:cNvSpPr/>
          <p:nvPr/>
        </p:nvSpPr>
        <p:spPr>
          <a:xfrm>
            <a:off x="5420800" y="21596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Master Branch</a:t>
            </a:r>
            <a:endParaRPr b="1" i="0" sz="1400" u="none" cap="none" strike="noStrike">
              <a:solidFill>
                <a:srgbClr val="FFFFFF"/>
              </a:solidFill>
              <a:latin typeface="Roboto"/>
              <a:ea typeface="Roboto"/>
              <a:cs typeface="Roboto"/>
              <a:sym typeface="Roboto"/>
            </a:endParaRPr>
          </a:p>
        </p:txBody>
      </p:sp>
      <p:pic>
        <p:nvPicPr>
          <p:cNvPr id="2711" name="Google Shape;2711;p90"/>
          <p:cNvPicPr preferRelativeResize="0"/>
          <p:nvPr/>
        </p:nvPicPr>
        <p:blipFill rotWithShape="1">
          <a:blip r:embed="rId4">
            <a:alphaModFix/>
          </a:blip>
          <a:srcRect b="0" l="0" r="0" t="0"/>
          <a:stretch/>
        </p:blipFill>
        <p:spPr>
          <a:xfrm>
            <a:off x="7247650" y="1871762"/>
            <a:ext cx="726675" cy="767400"/>
          </a:xfrm>
          <a:prstGeom prst="rect">
            <a:avLst/>
          </a:prstGeom>
          <a:noFill/>
          <a:ln>
            <a:noFill/>
          </a:ln>
          <a:effectLst>
            <a:outerShdw blurRad="57150" rotWithShape="0" algn="bl" dir="5400000" dist="19050">
              <a:srgbClr val="000000">
                <a:alpha val="49411"/>
              </a:srgbClr>
            </a:outerShdw>
          </a:effectLst>
        </p:spPr>
      </p:pic>
      <p:pic>
        <p:nvPicPr>
          <p:cNvPr id="2712" name="Google Shape;2712;p90"/>
          <p:cNvPicPr preferRelativeResize="0"/>
          <p:nvPr/>
        </p:nvPicPr>
        <p:blipFill rotWithShape="1">
          <a:blip r:embed="rId4">
            <a:alphaModFix/>
          </a:blip>
          <a:srcRect b="0" l="0" r="0" t="0"/>
          <a:stretch/>
        </p:blipFill>
        <p:spPr>
          <a:xfrm>
            <a:off x="7247650" y="3599537"/>
            <a:ext cx="726675" cy="767400"/>
          </a:xfrm>
          <a:prstGeom prst="rect">
            <a:avLst/>
          </a:prstGeom>
          <a:noFill/>
          <a:ln>
            <a:noFill/>
          </a:ln>
          <a:effectLst>
            <a:outerShdw blurRad="57150" rotWithShape="0" algn="bl" dir="5400000" dist="19050">
              <a:srgbClr val="000000">
                <a:alpha val="49411"/>
              </a:srgbClr>
            </a:outerShdw>
          </a:effectLst>
        </p:spPr>
      </p:pic>
      <p:sp>
        <p:nvSpPr>
          <p:cNvPr id="2713" name="Google Shape;2713;p90"/>
          <p:cNvSpPr/>
          <p:nvPr/>
        </p:nvSpPr>
        <p:spPr>
          <a:xfrm>
            <a:off x="4985275" y="17104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pic>
        <p:nvPicPr>
          <p:cNvPr id="2714" name="Google Shape;2714;p90"/>
          <p:cNvPicPr preferRelativeResize="0"/>
          <p:nvPr/>
        </p:nvPicPr>
        <p:blipFill rotWithShape="1">
          <a:blip r:embed="rId5">
            <a:alphaModFix/>
          </a:blip>
          <a:srcRect b="0" l="0" r="0" t="0"/>
          <a:stretch/>
        </p:blipFill>
        <p:spPr>
          <a:xfrm>
            <a:off x="4335440" y="3333613"/>
            <a:ext cx="1299225" cy="1299224"/>
          </a:xfrm>
          <a:prstGeom prst="rect">
            <a:avLst/>
          </a:prstGeom>
          <a:noFill/>
          <a:ln>
            <a:noFill/>
          </a:ln>
          <a:effectLst>
            <a:outerShdw blurRad="57150" rotWithShape="0" algn="bl" dir="5400000" dist="19050">
              <a:srgbClr val="000000">
                <a:alpha val="49411"/>
              </a:srgbClr>
            </a:outerShdw>
          </a:effectLst>
        </p:spPr>
      </p:pic>
      <p:pic>
        <p:nvPicPr>
          <p:cNvPr id="2715" name="Google Shape;2715;p90"/>
          <p:cNvPicPr preferRelativeResize="0"/>
          <p:nvPr/>
        </p:nvPicPr>
        <p:blipFill rotWithShape="1">
          <a:blip r:embed="rId4">
            <a:alphaModFix/>
          </a:blip>
          <a:srcRect b="0" l="0" r="0" t="0"/>
          <a:stretch/>
        </p:blipFill>
        <p:spPr>
          <a:xfrm>
            <a:off x="5077600" y="1871762"/>
            <a:ext cx="726675" cy="767400"/>
          </a:xfrm>
          <a:prstGeom prst="rect">
            <a:avLst/>
          </a:prstGeom>
          <a:noFill/>
          <a:ln>
            <a:noFill/>
          </a:ln>
          <a:effectLst>
            <a:outerShdw blurRad="57150" rotWithShape="0" algn="bl" dir="5400000" dist="19050">
              <a:srgbClr val="000000">
                <a:alpha val="49411"/>
              </a:srgbClr>
            </a:outerShdw>
          </a:effectLst>
        </p:spPr>
      </p:pic>
      <p:sp>
        <p:nvSpPr>
          <p:cNvPr id="2716" name="Google Shape;2716;p90"/>
          <p:cNvSpPr/>
          <p:nvPr/>
        </p:nvSpPr>
        <p:spPr>
          <a:xfrm>
            <a:off x="7857500" y="17104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sp>
        <p:nvSpPr>
          <p:cNvPr id="2717" name="Google Shape;2717;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Gil pushes (uploads) his revision to the main branch.</a:t>
            </a:r>
            <a:endParaRPr/>
          </a:p>
        </p:txBody>
      </p:sp>
      <p:sp>
        <p:nvSpPr>
          <p:cNvPr id="2718" name="Google Shape;2718;p90"/>
          <p:cNvSpPr txBox="1"/>
          <p:nvPr/>
        </p:nvSpPr>
        <p:spPr>
          <a:xfrm>
            <a:off x="1356875" y="2003750"/>
            <a:ext cx="2697900" cy="1595700"/>
          </a:xfrm>
          <a:prstGeom prst="rect">
            <a:avLst/>
          </a:prstGeom>
          <a:solidFill>
            <a:srgbClr val="0000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Inconsolata"/>
                <a:ea typeface="Inconsolata"/>
                <a:cs typeface="Inconsolata"/>
                <a:sym typeface="Inconsolata"/>
              </a:rPr>
              <a:t>&lt;ul&gt; </a:t>
            </a:r>
            <a:endParaRPr b="0" i="0" sz="18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Inconsolata"/>
                <a:ea typeface="Inconsolata"/>
                <a:cs typeface="Inconsolata"/>
                <a:sym typeface="Inconsolata"/>
              </a:rPr>
              <a:t>&lt;li&gt;Poems&lt;/li&gt;</a:t>
            </a:r>
            <a:endParaRPr b="0" i="0" sz="1800" u="none" cap="none" strike="noStrike">
              <a:solidFill>
                <a:srgbClr val="FFFFFF"/>
              </a:solidFill>
              <a:latin typeface="Inconsolata"/>
              <a:ea typeface="Inconsolata"/>
              <a:cs typeface="Inconsolata"/>
              <a:sym typeface="Inconsolata"/>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Inconsolata"/>
                <a:ea typeface="Inconsolata"/>
                <a:cs typeface="Inconsolata"/>
                <a:sym typeface="Inconsolata"/>
              </a:rPr>
              <a:t>&lt;li&gt;Albums&lt;/li&gt;</a:t>
            </a:r>
            <a:endParaRPr b="0" i="0" sz="1800" u="none" cap="none" strike="noStrike">
              <a:solidFill>
                <a:srgbClr val="FFFFFF"/>
              </a:solidFill>
              <a:latin typeface="Inconsolata"/>
              <a:ea typeface="Inconsolata"/>
              <a:cs typeface="Inconsolata"/>
              <a:sym typeface="Inconsolata"/>
            </a:endParaRPr>
          </a:p>
          <a:p>
            <a:pPr indent="0" lvl="0" marL="457200" marR="0" rtl="0" algn="l">
              <a:lnSpc>
                <a:spcPct val="100000"/>
              </a:lnSpc>
              <a:spcBef>
                <a:spcPts val="0"/>
              </a:spcBef>
              <a:spcAft>
                <a:spcPts val="0"/>
              </a:spcAft>
              <a:buClr>
                <a:schemeClr val="dk1"/>
              </a:buClr>
              <a:buSzPts val="2400"/>
              <a:buFont typeface="Calibri"/>
              <a:buNone/>
            </a:pPr>
            <a:r>
              <a:rPr b="0" i="0" lang="en" sz="1800" u="none" cap="none" strike="noStrike">
                <a:solidFill>
                  <a:srgbClr val="FFFFFF"/>
                </a:solidFill>
                <a:latin typeface="Inconsolata"/>
                <a:ea typeface="Inconsolata"/>
                <a:cs typeface="Inconsolata"/>
                <a:sym typeface="Inconsolata"/>
              </a:rPr>
              <a:t>&lt;li&gt;Songs&lt;/li&gt;</a:t>
            </a:r>
            <a:endParaRPr b="0" i="0" sz="18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2400"/>
              <a:buFont typeface="Calibri"/>
              <a:buNone/>
            </a:pPr>
            <a:r>
              <a:rPr b="0" i="0" lang="en" sz="1800" u="none" cap="none" strike="noStrike">
                <a:solidFill>
                  <a:srgbClr val="FFFFFF"/>
                </a:solidFill>
                <a:latin typeface="Inconsolata"/>
                <a:ea typeface="Inconsolata"/>
                <a:cs typeface="Inconsolata"/>
                <a:sym typeface="Inconsolata"/>
              </a:rPr>
              <a:t>&lt;/ul&gt;</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2" name="Shape 2722"/>
        <p:cNvGrpSpPr/>
        <p:nvPr/>
      </p:nvGrpSpPr>
      <p:grpSpPr>
        <a:xfrm>
          <a:off x="0" y="0"/>
          <a:ext cx="0" cy="0"/>
          <a:chOff x="0" y="0"/>
          <a:chExt cx="0" cy="0"/>
        </a:xfrm>
      </p:grpSpPr>
      <p:sp>
        <p:nvSpPr>
          <p:cNvPr id="2723" name="Google Shape;2723;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Anne Sexton Starts Her Work</a:t>
            </a:r>
            <a:endParaRPr b="1">
              <a:solidFill>
                <a:schemeClr val="dk1"/>
              </a:solidFill>
              <a:latin typeface="Arial"/>
              <a:ea typeface="Arial"/>
              <a:cs typeface="Arial"/>
              <a:sym typeface="Arial"/>
            </a:endParaRPr>
          </a:p>
        </p:txBody>
      </p:sp>
      <p:sp>
        <p:nvSpPr>
          <p:cNvPr id="2724" name="Google Shape;2724;p91"/>
          <p:cNvSpPr txBox="1"/>
          <p:nvPr>
            <p:ph idx="1" type="subTitle"/>
          </p:nvPr>
        </p:nvSpPr>
        <p:spPr>
          <a:xfrm>
            <a:off x="0" y="837675"/>
            <a:ext cx="9144000" cy="364800"/>
          </a:xfrm>
          <a:prstGeom prst="rect">
            <a:avLst/>
          </a:prstGeom>
          <a:noFill/>
          <a:ln>
            <a:noFill/>
          </a:ln>
        </p:spPr>
        <p:txBody>
          <a:bodyPr anchorCtr="0" anchor="t" bIns="91425" lIns="914400" spcFirstLastPara="1" rIns="91425" wrap="square" tIns="91425">
            <a:noAutofit/>
          </a:bodyPr>
          <a:lstStyle/>
          <a:p>
            <a:pPr indent="0" lvl="0" marL="0" rtl="0" algn="l">
              <a:lnSpc>
                <a:spcPct val="150000"/>
              </a:lnSpc>
              <a:spcBef>
                <a:spcPts val="0"/>
              </a:spcBef>
              <a:spcAft>
                <a:spcPts val="0"/>
              </a:spcAft>
              <a:buSzPts val="1800"/>
              <a:buNone/>
            </a:pPr>
            <a:r>
              <a:rPr b="1" lang="en">
                <a:solidFill>
                  <a:schemeClr val="dk1"/>
                </a:solidFill>
              </a:rPr>
              <a:t>Rule: </a:t>
            </a:r>
            <a:r>
              <a:rPr lang="en">
                <a:solidFill>
                  <a:schemeClr val="dk1"/>
                </a:solidFill>
              </a:rPr>
              <a:t>Pull first, and then push your changes. </a:t>
            </a:r>
            <a:endParaRPr>
              <a:solidFill>
                <a:schemeClr val="dk1"/>
              </a:solidFill>
            </a:endParaRPr>
          </a:p>
          <a:p>
            <a:pPr indent="0" lvl="0" marL="0" rtl="0" algn="l">
              <a:lnSpc>
                <a:spcPct val="150000"/>
              </a:lnSpc>
              <a:spcBef>
                <a:spcPts val="0"/>
              </a:spcBef>
              <a:spcAft>
                <a:spcPts val="0"/>
              </a:spcAft>
              <a:buSzPts val="1800"/>
              <a:buNone/>
            </a:pPr>
            <a:r>
              <a:t/>
            </a:r>
            <a:endParaRPr/>
          </a:p>
        </p:txBody>
      </p:sp>
      <p:pic>
        <p:nvPicPr>
          <p:cNvPr id="2725" name="Google Shape;2725;p91"/>
          <p:cNvPicPr preferRelativeResize="0"/>
          <p:nvPr/>
        </p:nvPicPr>
        <p:blipFill rotWithShape="1">
          <a:blip r:embed="rId3">
            <a:alphaModFix/>
          </a:blip>
          <a:srcRect b="0" l="0" r="0" t="0"/>
          <a:stretch/>
        </p:blipFill>
        <p:spPr>
          <a:xfrm>
            <a:off x="309375" y="790500"/>
            <a:ext cx="533700" cy="533700"/>
          </a:xfrm>
          <a:prstGeom prst="rect">
            <a:avLst/>
          </a:prstGeom>
          <a:noFill/>
          <a:ln>
            <a:noFill/>
          </a:ln>
        </p:spPr>
      </p:pic>
      <p:pic>
        <p:nvPicPr>
          <p:cNvPr id="2726" name="Google Shape;2726;p91"/>
          <p:cNvPicPr preferRelativeResize="0"/>
          <p:nvPr/>
        </p:nvPicPr>
        <p:blipFill rotWithShape="1">
          <a:blip r:embed="rId4">
            <a:alphaModFix/>
          </a:blip>
          <a:srcRect b="0" l="0" r="0" t="0"/>
          <a:stretch/>
        </p:blipFill>
        <p:spPr>
          <a:xfrm>
            <a:off x="704251" y="1839533"/>
            <a:ext cx="2166975" cy="2166975"/>
          </a:xfrm>
          <a:prstGeom prst="rect">
            <a:avLst/>
          </a:prstGeom>
          <a:noFill/>
          <a:ln>
            <a:noFill/>
          </a:ln>
          <a:effectLst>
            <a:outerShdw blurRad="57150" rotWithShape="0" algn="bl" dir="5400000" dist="19050">
              <a:srgbClr val="000000">
                <a:alpha val="49411"/>
              </a:srgbClr>
            </a:outerShdw>
          </a:effectLst>
        </p:spPr>
      </p:pic>
      <p:sp>
        <p:nvSpPr>
          <p:cNvPr id="2727" name="Google Shape;2727;p91"/>
          <p:cNvSpPr txBox="1"/>
          <p:nvPr>
            <p:ph idx="1" type="subTitle"/>
          </p:nvPr>
        </p:nvSpPr>
        <p:spPr>
          <a:xfrm>
            <a:off x="3192000" y="2073613"/>
            <a:ext cx="5964300" cy="1971900"/>
          </a:xfrm>
          <a:prstGeom prst="rect">
            <a:avLst/>
          </a:prstGeom>
          <a:noFill/>
          <a:ln>
            <a:noFill/>
          </a:ln>
        </p:spPr>
        <p:txBody>
          <a:bodyPr anchorCtr="0" anchor="t" bIns="91425" lIns="0"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i="1" lang="en">
                <a:solidFill>
                  <a:schemeClr val="dk1"/>
                </a:solidFill>
                <a:latin typeface="Roboto Light"/>
                <a:ea typeface="Roboto Light"/>
                <a:cs typeface="Roboto Light"/>
                <a:sym typeface="Roboto Light"/>
              </a:rPr>
              <a:t>look into my face</a:t>
            </a:r>
            <a:endParaRPr i="1">
              <a:solidFill>
                <a:schemeClr val="dk1"/>
              </a:solidFill>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rPr i="1" lang="en">
                <a:solidFill>
                  <a:schemeClr val="dk1"/>
                </a:solidFill>
                <a:latin typeface="Roboto Light"/>
                <a:ea typeface="Roboto Light"/>
                <a:cs typeface="Roboto Light"/>
                <a:sym typeface="Roboto Light"/>
              </a:rPr>
              <a:t>and you will know that crimes dropped upon me</a:t>
            </a:r>
            <a:endParaRPr i="1">
              <a:solidFill>
                <a:schemeClr val="dk1"/>
              </a:solidFill>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rPr i="1" lang="en">
                <a:solidFill>
                  <a:schemeClr val="dk1"/>
                </a:solidFill>
                <a:latin typeface="Roboto Light"/>
                <a:ea typeface="Roboto Light"/>
                <a:cs typeface="Roboto Light"/>
                <a:sym typeface="Roboto Light"/>
              </a:rPr>
              <a:t>as from a high building…</a:t>
            </a:r>
            <a:endParaRPr i="1">
              <a:solidFill>
                <a:schemeClr val="dk1"/>
              </a:solidFill>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rPr i="1" lang="en">
                <a:solidFill>
                  <a:schemeClr val="dk1"/>
                </a:solidFill>
                <a:latin typeface="Roboto Light"/>
                <a:ea typeface="Roboto Light"/>
                <a:cs typeface="Roboto Light"/>
                <a:sym typeface="Roboto Light"/>
              </a:rPr>
              <a:t>…by which I mean, I broke the rules.</a:t>
            </a:r>
            <a:endParaRPr i="1">
              <a:solidFill>
                <a:schemeClr val="dk1"/>
              </a:solidFill>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t/>
            </a:r>
            <a:endParaRPr i="1">
              <a:solidFill>
                <a:schemeClr val="dk1"/>
              </a:solidFill>
              <a:latin typeface="Roboto Light"/>
              <a:ea typeface="Roboto Light"/>
              <a:cs typeface="Roboto Light"/>
              <a:sym typeface="Roboto Light"/>
            </a:endParaRPr>
          </a:p>
          <a:p>
            <a:pPr indent="0" lvl="0" marL="0" rtl="0" algn="l">
              <a:lnSpc>
                <a:spcPct val="150000"/>
              </a:lnSpc>
              <a:spcBef>
                <a:spcPts val="0"/>
              </a:spcBef>
              <a:spcAft>
                <a:spcPts val="0"/>
              </a:spcAft>
              <a:buSzPts val="1800"/>
              <a:buNone/>
            </a:pPr>
            <a:r>
              <a:t/>
            </a:r>
            <a:endParaRPr i="1">
              <a:solidFill>
                <a:schemeClr val="dk1"/>
              </a:solidFill>
              <a:latin typeface="Roboto Light"/>
              <a:ea typeface="Roboto Light"/>
              <a:cs typeface="Roboto Light"/>
              <a:sym typeface="Roboto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1" name="Shape 2731"/>
        <p:cNvGrpSpPr/>
        <p:nvPr/>
      </p:nvGrpSpPr>
      <p:grpSpPr>
        <a:xfrm>
          <a:off x="0" y="0"/>
          <a:ext cx="0" cy="0"/>
          <a:chOff x="0" y="0"/>
          <a:chExt cx="0" cy="0"/>
        </a:xfrm>
      </p:grpSpPr>
      <p:sp>
        <p:nvSpPr>
          <p:cNvPr id="2732" name="Google Shape;2732;p92"/>
          <p:cNvSpPr/>
          <p:nvPr/>
        </p:nvSpPr>
        <p:spPr>
          <a:xfrm>
            <a:off x="5694900" y="2310384"/>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Roboto"/>
              <a:ea typeface="Roboto"/>
              <a:cs typeface="Roboto"/>
              <a:sym typeface="Roboto"/>
            </a:endParaRPr>
          </a:p>
        </p:txBody>
      </p:sp>
      <p:sp>
        <p:nvSpPr>
          <p:cNvPr id="2733" name="Google Shape;2733;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Anne Sexton </a:t>
            </a:r>
            <a:r>
              <a:rPr lang="en"/>
              <a:t>Pushes</a:t>
            </a:r>
            <a:r>
              <a:rPr lang="en">
                <a:solidFill>
                  <a:schemeClr val="dk1"/>
                </a:solidFill>
              </a:rPr>
              <a:t> </a:t>
            </a:r>
            <a:endParaRPr b="1">
              <a:solidFill>
                <a:schemeClr val="dk1"/>
              </a:solidFill>
              <a:latin typeface="Arial"/>
              <a:ea typeface="Arial"/>
              <a:cs typeface="Arial"/>
              <a:sym typeface="Arial"/>
            </a:endParaRPr>
          </a:p>
        </p:txBody>
      </p:sp>
      <p:sp>
        <p:nvSpPr>
          <p:cNvPr id="2734" name="Google Shape;2734;p92"/>
          <p:cNvSpPr txBox="1"/>
          <p:nvPr>
            <p:ph idx="1" type="subTitle"/>
          </p:nvPr>
        </p:nvSpPr>
        <p:spPr>
          <a:xfrm>
            <a:off x="0" y="675975"/>
            <a:ext cx="9144000" cy="4686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Anne Sexton pushes (uploads) her revision to the main branch, but she doesn’t pull first. Because she did not pull first, she sees no conflicts in the code (and doesn’t get Gil’s work!). </a:t>
            </a:r>
            <a:r>
              <a:rPr b="1" lang="en">
                <a:solidFill>
                  <a:srgbClr val="FF0000"/>
                </a:solidFill>
              </a:rPr>
              <a:t>This is not what we want.</a:t>
            </a:r>
            <a:endParaRPr b="1">
              <a:solidFill>
                <a:srgbClr val="FF0000"/>
              </a:solidFill>
            </a:endParaRPr>
          </a:p>
        </p:txBody>
      </p:sp>
      <p:sp>
        <p:nvSpPr>
          <p:cNvPr id="2735" name="Google Shape;2735;p92"/>
          <p:cNvSpPr/>
          <p:nvPr/>
        </p:nvSpPr>
        <p:spPr>
          <a:xfrm flipH="1" rot="5393696">
            <a:off x="6865549" y="3250550"/>
            <a:ext cx="1145102" cy="227100"/>
          </a:xfrm>
          <a:prstGeom prst="homePlat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92"/>
          <p:cNvSpPr/>
          <p:nvPr/>
        </p:nvSpPr>
        <p:spPr>
          <a:xfrm>
            <a:off x="4904275" y="3903325"/>
            <a:ext cx="2327700" cy="2958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Anne’s Personal Branch</a:t>
            </a:r>
            <a:endParaRPr b="1" i="0" sz="1200" u="none" cap="none" strike="noStrike">
              <a:solidFill>
                <a:srgbClr val="FFFFFF"/>
              </a:solidFill>
              <a:latin typeface="Roboto"/>
              <a:ea typeface="Roboto"/>
              <a:cs typeface="Roboto"/>
              <a:sym typeface="Roboto"/>
            </a:endParaRPr>
          </a:p>
        </p:txBody>
      </p:sp>
      <p:sp>
        <p:nvSpPr>
          <p:cNvPr id="2737" name="Google Shape;2737;p92"/>
          <p:cNvSpPr/>
          <p:nvPr/>
        </p:nvSpPr>
        <p:spPr>
          <a:xfrm>
            <a:off x="4125400" y="23120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Master Branch</a:t>
            </a:r>
            <a:endParaRPr b="1" i="0" sz="1400" u="none" cap="none" strike="noStrike">
              <a:solidFill>
                <a:srgbClr val="FFFFFF"/>
              </a:solidFill>
              <a:latin typeface="Roboto"/>
              <a:ea typeface="Roboto"/>
              <a:cs typeface="Roboto"/>
              <a:sym typeface="Roboto"/>
            </a:endParaRPr>
          </a:p>
        </p:txBody>
      </p:sp>
      <p:pic>
        <p:nvPicPr>
          <p:cNvPr id="2738" name="Google Shape;2738;p92"/>
          <p:cNvPicPr preferRelativeResize="0"/>
          <p:nvPr/>
        </p:nvPicPr>
        <p:blipFill rotWithShape="1">
          <a:blip r:embed="rId3">
            <a:alphaModFix/>
          </a:blip>
          <a:srcRect b="0" l="0" r="0" t="0"/>
          <a:stretch/>
        </p:blipFill>
        <p:spPr>
          <a:xfrm>
            <a:off x="5952250" y="2024162"/>
            <a:ext cx="726675" cy="767400"/>
          </a:xfrm>
          <a:prstGeom prst="rect">
            <a:avLst/>
          </a:prstGeom>
          <a:noFill/>
          <a:ln>
            <a:noFill/>
          </a:ln>
          <a:effectLst>
            <a:outerShdw blurRad="57150" rotWithShape="0" algn="bl" dir="5400000" dist="19050">
              <a:srgbClr val="000000">
                <a:alpha val="49411"/>
              </a:srgbClr>
            </a:outerShdw>
          </a:effectLst>
        </p:spPr>
      </p:pic>
      <p:pic>
        <p:nvPicPr>
          <p:cNvPr id="2739" name="Google Shape;2739;p92"/>
          <p:cNvPicPr preferRelativeResize="0"/>
          <p:nvPr/>
        </p:nvPicPr>
        <p:blipFill rotWithShape="1">
          <a:blip r:embed="rId3">
            <a:alphaModFix/>
          </a:blip>
          <a:srcRect b="0" l="0" r="0" t="0"/>
          <a:stretch/>
        </p:blipFill>
        <p:spPr>
          <a:xfrm>
            <a:off x="6942850" y="3751937"/>
            <a:ext cx="726675" cy="767400"/>
          </a:xfrm>
          <a:prstGeom prst="rect">
            <a:avLst/>
          </a:prstGeom>
          <a:noFill/>
          <a:ln>
            <a:noFill/>
          </a:ln>
          <a:effectLst>
            <a:outerShdw blurRad="57150" rotWithShape="0" algn="bl" dir="5400000" dist="19050">
              <a:srgbClr val="000000">
                <a:alpha val="49411"/>
              </a:srgbClr>
            </a:outerShdw>
          </a:effectLst>
        </p:spPr>
      </p:pic>
      <p:sp>
        <p:nvSpPr>
          <p:cNvPr id="2740" name="Google Shape;2740;p92"/>
          <p:cNvSpPr/>
          <p:nvPr/>
        </p:nvSpPr>
        <p:spPr>
          <a:xfrm>
            <a:off x="3689875" y="18628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pic>
        <p:nvPicPr>
          <p:cNvPr id="2741" name="Google Shape;2741;p92"/>
          <p:cNvPicPr preferRelativeResize="0"/>
          <p:nvPr/>
        </p:nvPicPr>
        <p:blipFill rotWithShape="1">
          <a:blip r:embed="rId3">
            <a:alphaModFix/>
          </a:blip>
          <a:srcRect b="0" l="0" r="0" t="0"/>
          <a:stretch/>
        </p:blipFill>
        <p:spPr>
          <a:xfrm>
            <a:off x="3782200" y="2024162"/>
            <a:ext cx="726675" cy="767400"/>
          </a:xfrm>
          <a:prstGeom prst="rect">
            <a:avLst/>
          </a:prstGeom>
          <a:noFill/>
          <a:ln>
            <a:noFill/>
          </a:ln>
          <a:effectLst>
            <a:outerShdw blurRad="57150" rotWithShape="0" algn="bl" dir="5400000" dist="19050">
              <a:srgbClr val="000000">
                <a:alpha val="49411"/>
              </a:srgbClr>
            </a:outerShdw>
          </a:effectLst>
        </p:spPr>
      </p:pic>
      <p:sp>
        <p:nvSpPr>
          <p:cNvPr id="2742" name="Google Shape;2742;p92"/>
          <p:cNvSpPr/>
          <p:nvPr/>
        </p:nvSpPr>
        <p:spPr>
          <a:xfrm>
            <a:off x="6562100" y="18628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grpSp>
        <p:nvGrpSpPr>
          <p:cNvPr id="2743" name="Google Shape;2743;p92"/>
          <p:cNvGrpSpPr/>
          <p:nvPr/>
        </p:nvGrpSpPr>
        <p:grpSpPr>
          <a:xfrm>
            <a:off x="6991800" y="1862863"/>
            <a:ext cx="905650" cy="928687"/>
            <a:chOff x="6991800" y="1791113"/>
            <a:chExt cx="905650" cy="928687"/>
          </a:xfrm>
        </p:grpSpPr>
        <p:pic>
          <p:nvPicPr>
            <p:cNvPr id="2744" name="Google Shape;2744;p92"/>
            <p:cNvPicPr preferRelativeResize="0"/>
            <p:nvPr/>
          </p:nvPicPr>
          <p:blipFill rotWithShape="1">
            <a:blip r:embed="rId3">
              <a:alphaModFix/>
            </a:blip>
            <a:srcRect b="0" l="0" r="0" t="0"/>
            <a:stretch/>
          </p:blipFill>
          <p:spPr>
            <a:xfrm>
              <a:off x="6991800" y="1952400"/>
              <a:ext cx="726675" cy="767400"/>
            </a:xfrm>
            <a:prstGeom prst="rect">
              <a:avLst/>
            </a:prstGeom>
            <a:noFill/>
            <a:ln>
              <a:noFill/>
            </a:ln>
            <a:effectLst>
              <a:outerShdw blurRad="57150" rotWithShape="0" algn="bl" dir="5400000" dist="19050">
                <a:srgbClr val="000000">
                  <a:alpha val="49411"/>
                </a:srgbClr>
              </a:outerShdw>
            </a:effectLst>
          </p:spPr>
        </p:pic>
        <p:sp>
          <p:nvSpPr>
            <p:cNvPr id="2745" name="Google Shape;2745;p92"/>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grpSp>
      <p:pic>
        <p:nvPicPr>
          <p:cNvPr id="2746" name="Google Shape;2746;p92"/>
          <p:cNvPicPr preferRelativeResize="0"/>
          <p:nvPr/>
        </p:nvPicPr>
        <p:blipFill rotWithShape="1">
          <a:blip r:embed="rId4">
            <a:alphaModFix/>
          </a:blip>
          <a:srcRect b="0" l="0" r="0" t="0"/>
          <a:stretch/>
        </p:blipFill>
        <p:spPr>
          <a:xfrm>
            <a:off x="3871524" y="3338588"/>
            <a:ext cx="1299225" cy="1299225"/>
          </a:xfrm>
          <a:prstGeom prst="rect">
            <a:avLst/>
          </a:prstGeom>
          <a:noFill/>
          <a:ln>
            <a:noFill/>
          </a:ln>
          <a:effectLst>
            <a:outerShdw blurRad="57150" rotWithShape="0" algn="bl" dir="5400000" dist="19050">
              <a:srgbClr val="000000">
                <a:alpha val="49411"/>
              </a:srgbClr>
            </a:outerShdw>
          </a:effectLst>
        </p:spPr>
      </p:pic>
      <p:sp>
        <p:nvSpPr>
          <p:cNvPr id="2747" name="Google Shape;2747;p92"/>
          <p:cNvSpPr/>
          <p:nvPr/>
        </p:nvSpPr>
        <p:spPr>
          <a:xfrm>
            <a:off x="566875" y="3338563"/>
            <a:ext cx="3123000" cy="1299300"/>
          </a:xfrm>
          <a:prstGeom prst="rect">
            <a:avLst/>
          </a:prstGeom>
          <a:solidFill>
            <a:srgbClr val="0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Calibri"/>
              <a:buNone/>
            </a:pPr>
            <a:r>
              <a:rPr b="0" i="0" lang="en" sz="1500" u="none" cap="none" strike="noStrike">
                <a:solidFill>
                  <a:srgbClr val="FFFFFF"/>
                </a:solidFill>
                <a:latin typeface="Inconsolata"/>
                <a:ea typeface="Inconsolata"/>
                <a:cs typeface="Inconsolata"/>
                <a:sym typeface="Inconsolata"/>
              </a:rPr>
              <a:t>&lt;ul&gt; </a:t>
            </a:r>
            <a:endParaRPr b="0" i="0" sz="15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000000"/>
              </a:buClr>
              <a:buSzPts val="2400"/>
              <a:buFont typeface="Calibri"/>
              <a:buNone/>
            </a:pPr>
            <a:r>
              <a:rPr b="0" i="0" lang="en" sz="1500" u="none" cap="none" strike="noStrike">
                <a:solidFill>
                  <a:srgbClr val="FFFFFF"/>
                </a:solidFill>
                <a:latin typeface="Inconsolata"/>
                <a:ea typeface="Inconsolata"/>
                <a:cs typeface="Inconsolata"/>
                <a:sym typeface="Inconsolata"/>
              </a:rPr>
              <a:t>&lt;li&gt;The Double Image&lt;/li&gt;</a:t>
            </a:r>
            <a:endParaRPr b="0" i="0" sz="15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000000"/>
              </a:buClr>
              <a:buSzPts val="2400"/>
              <a:buFont typeface="Calibri"/>
              <a:buNone/>
            </a:pPr>
            <a:r>
              <a:rPr b="0" i="0" lang="en" sz="1500" u="none" cap="none" strike="noStrike">
                <a:solidFill>
                  <a:srgbClr val="FFFFFF"/>
                </a:solidFill>
                <a:latin typeface="Inconsolata"/>
                <a:ea typeface="Inconsolata"/>
                <a:cs typeface="Inconsolata"/>
                <a:sym typeface="Inconsolata"/>
              </a:rPr>
              <a:t>&lt;li&gt;Heart’s Needle&lt;/li&gt;</a:t>
            </a:r>
            <a:endParaRPr b="0" i="0" sz="15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000000"/>
              </a:buClr>
              <a:buSzPts val="2400"/>
              <a:buFont typeface="Calibri"/>
              <a:buNone/>
            </a:pPr>
            <a:r>
              <a:rPr b="0" i="0" lang="en" sz="1500" u="none" cap="none" strike="noStrike">
                <a:solidFill>
                  <a:srgbClr val="FFFFFF"/>
                </a:solidFill>
                <a:latin typeface="Inconsolata"/>
                <a:ea typeface="Inconsolata"/>
                <a:cs typeface="Inconsolata"/>
                <a:sym typeface="Inconsolata"/>
              </a:rPr>
              <a:t>&lt;li&gt;Baby Picture&lt;/li&gt;</a:t>
            </a:r>
            <a:endParaRPr b="0" i="0" sz="15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2400"/>
              <a:buFont typeface="Calibri"/>
              <a:buNone/>
            </a:pPr>
            <a:r>
              <a:rPr b="0" i="0" lang="en" sz="1500" u="none" cap="none" strike="noStrike">
                <a:solidFill>
                  <a:srgbClr val="FFFFFF"/>
                </a:solidFill>
                <a:latin typeface="Inconsolata"/>
                <a:ea typeface="Inconsolata"/>
                <a:cs typeface="Inconsolata"/>
                <a:sym typeface="Inconsolata"/>
              </a:rPr>
              <a:t>&lt;/ul&gt;</a:t>
            </a:r>
            <a:endParaRPr b="0" i="0" sz="1500" u="none" cap="none" strike="noStrike">
              <a:solidFill>
                <a:srgbClr val="FFFFFF"/>
              </a:solidFill>
              <a:latin typeface="Inconsolata"/>
              <a:ea typeface="Inconsolata"/>
              <a:cs typeface="Inconsolata"/>
              <a:sym typeface="Inconsolat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1" name="Shape 2751"/>
        <p:cNvGrpSpPr/>
        <p:nvPr/>
      </p:nvGrpSpPr>
      <p:grpSpPr>
        <a:xfrm>
          <a:off x="0" y="0"/>
          <a:ext cx="0" cy="0"/>
          <a:chOff x="0" y="0"/>
          <a:chExt cx="0" cy="0"/>
        </a:xfrm>
      </p:grpSpPr>
      <p:sp>
        <p:nvSpPr>
          <p:cNvPr id="2752" name="Google Shape;2752;p93"/>
          <p:cNvSpPr/>
          <p:nvPr/>
        </p:nvSpPr>
        <p:spPr>
          <a:xfrm>
            <a:off x="2161525" y="1390275"/>
            <a:ext cx="4623000" cy="2690700"/>
          </a:xfrm>
          <a:prstGeom prst="rect">
            <a:avLst/>
          </a:prstGeom>
          <a:solidFill>
            <a:srgbClr val="000000"/>
          </a:solidFill>
          <a:ln>
            <a:noFill/>
          </a:ln>
        </p:spPr>
        <p:txBody>
          <a:bodyPr anchorCtr="0" anchor="t" bIns="45700" lIns="182875" spcFirstLastPara="1" rIns="45700" wrap="square" tIns="45700">
            <a:noAutofit/>
          </a:bodyPr>
          <a:lstStyle/>
          <a:p>
            <a:pPr indent="0" lvl="0" marL="0" marR="0" rtl="0" algn="l">
              <a:lnSpc>
                <a:spcPct val="100000"/>
              </a:lnSpc>
              <a:spcBef>
                <a:spcPts val="0"/>
              </a:spcBef>
              <a:spcAft>
                <a:spcPts val="0"/>
              </a:spcAft>
              <a:buClr>
                <a:srgbClr val="FF0000"/>
              </a:buClr>
              <a:buSzPts val="2400"/>
              <a:buFont typeface="Calibri"/>
              <a:buNone/>
            </a:pPr>
            <a:r>
              <a:rPr b="0" i="0" lang="en" sz="1600" u="none" cap="none" strike="noStrike">
                <a:solidFill>
                  <a:srgbClr val="FFFFFF"/>
                </a:solidFill>
                <a:latin typeface="Inconsolata"/>
                <a:ea typeface="Inconsolata"/>
                <a:cs typeface="Inconsolata"/>
                <a:sym typeface="Inconsolata"/>
              </a:rPr>
              <a:t>&lt;ul&gt; </a:t>
            </a:r>
            <a:endParaRPr b="0" i="0" sz="16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b="0" i="0" lang="en" sz="1600" u="none" cap="none" strike="noStrike">
                <a:solidFill>
                  <a:srgbClr val="FFFFFF"/>
                </a:solidFill>
                <a:latin typeface="Inconsolata"/>
                <a:ea typeface="Inconsolata"/>
                <a:cs typeface="Inconsolata"/>
                <a:sym typeface="Inconsolata"/>
              </a:rPr>
              <a:t>&lt;li&gt;The Double Image&lt;/li&gt;</a:t>
            </a:r>
            <a:endParaRPr b="0" i="0" sz="16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b="0" i="0" lang="en" sz="1600" u="none" cap="none" strike="noStrike">
                <a:solidFill>
                  <a:srgbClr val="FFFFFF"/>
                </a:solidFill>
                <a:latin typeface="Inconsolata"/>
                <a:ea typeface="Inconsolata"/>
                <a:cs typeface="Inconsolata"/>
                <a:sym typeface="Inconsolata"/>
              </a:rPr>
              <a:t>&lt;li&gt;Heart’s Needle&lt;/li&gt;</a:t>
            </a:r>
            <a:endParaRPr b="0" i="0" sz="16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b="0" i="0" lang="en" sz="1600" u="none" cap="none" strike="noStrike">
                <a:solidFill>
                  <a:srgbClr val="FFFFFF"/>
                </a:solidFill>
                <a:latin typeface="Inconsolata"/>
                <a:ea typeface="Inconsolata"/>
                <a:cs typeface="Inconsolata"/>
                <a:sym typeface="Inconsolata"/>
              </a:rPr>
              <a:t>&lt;li&gt;Baby Picture&lt;/li&gt;</a:t>
            </a:r>
            <a:endParaRPr b="0" i="0" sz="16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FF0000"/>
              </a:buClr>
              <a:buSzPts val="2400"/>
              <a:buFont typeface="Calibri"/>
              <a:buNone/>
            </a:pPr>
            <a:r>
              <a:rPr b="0" i="0" lang="en" sz="1600" u="none" cap="none" strike="noStrike">
                <a:solidFill>
                  <a:srgbClr val="FFFFFF"/>
                </a:solidFill>
                <a:latin typeface="Inconsolata"/>
                <a:ea typeface="Inconsolata"/>
                <a:cs typeface="Inconsolata"/>
                <a:sym typeface="Inconsolata"/>
              </a:rPr>
              <a:t>&lt;/ul&gt;</a:t>
            </a:r>
            <a:endParaRPr b="0" i="0" sz="16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FF0000"/>
              </a:buClr>
              <a:buSzPts val="2400"/>
              <a:buFont typeface="Calibri"/>
              <a:buNone/>
            </a:pPr>
            <a:r>
              <a:rPr b="0" i="0" lang="en" sz="1600" u="none" cap="none" strike="noStrike">
                <a:solidFill>
                  <a:srgbClr val="FFFFFF"/>
                </a:solidFill>
                <a:latin typeface="Inconsolata"/>
                <a:ea typeface="Inconsolata"/>
                <a:cs typeface="Inconsolata"/>
                <a:sym typeface="Inconsolata"/>
              </a:rPr>
              <a:t>&lt;ul&gt; </a:t>
            </a:r>
            <a:endParaRPr b="0" i="0" sz="16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b="0" i="0" lang="en" sz="1600" u="none" cap="none" strike="noStrike">
                <a:solidFill>
                  <a:srgbClr val="FFFFFF"/>
                </a:solidFill>
                <a:latin typeface="Inconsolata"/>
                <a:ea typeface="Inconsolata"/>
                <a:cs typeface="Inconsolata"/>
                <a:sym typeface="Inconsolata"/>
              </a:rPr>
              <a:t>&lt;li&gt;Poems&lt;/li&gt;</a:t>
            </a:r>
            <a:endParaRPr b="0" i="0" sz="16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b="0" i="0" lang="en" sz="1600" u="none" cap="none" strike="noStrike">
                <a:solidFill>
                  <a:srgbClr val="FFFFFF"/>
                </a:solidFill>
                <a:latin typeface="Inconsolata"/>
                <a:ea typeface="Inconsolata"/>
                <a:cs typeface="Inconsolata"/>
                <a:sym typeface="Inconsolata"/>
              </a:rPr>
              <a:t>&lt;li&gt;Albums&lt;/li&gt;</a:t>
            </a:r>
            <a:endParaRPr b="0" i="0" sz="1600" u="none" cap="none" strike="noStrike">
              <a:solidFill>
                <a:srgbClr val="FFFFFF"/>
              </a:solidFill>
              <a:latin typeface="Inconsolata"/>
              <a:ea typeface="Inconsolata"/>
              <a:cs typeface="Inconsolata"/>
              <a:sym typeface="Inconsolata"/>
            </a:endParaRPr>
          </a:p>
          <a:p>
            <a:pPr indent="457200" lvl="0" marL="0" marR="0" rtl="0" algn="l">
              <a:lnSpc>
                <a:spcPct val="100000"/>
              </a:lnSpc>
              <a:spcBef>
                <a:spcPts val="0"/>
              </a:spcBef>
              <a:spcAft>
                <a:spcPts val="0"/>
              </a:spcAft>
              <a:buClr>
                <a:srgbClr val="FF0000"/>
              </a:buClr>
              <a:buSzPts val="2400"/>
              <a:buFont typeface="Calibri"/>
              <a:buNone/>
            </a:pPr>
            <a:r>
              <a:rPr b="0" i="0" lang="en" sz="1600" u="none" cap="none" strike="noStrike">
                <a:solidFill>
                  <a:srgbClr val="FFFFFF"/>
                </a:solidFill>
                <a:latin typeface="Inconsolata"/>
                <a:ea typeface="Inconsolata"/>
                <a:cs typeface="Inconsolata"/>
                <a:sym typeface="Inconsolata"/>
              </a:rPr>
              <a:t>&lt;li&gt;Songs&lt;/li&gt;</a:t>
            </a:r>
            <a:endParaRPr b="0" i="0" sz="16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FF0000"/>
              </a:buClr>
              <a:buSzPts val="2400"/>
              <a:buFont typeface="Calibri"/>
              <a:buNone/>
            </a:pPr>
            <a:r>
              <a:rPr b="0" i="0" lang="en" sz="1600" u="none" cap="none" strike="noStrike">
                <a:solidFill>
                  <a:srgbClr val="FFFFFF"/>
                </a:solidFill>
                <a:latin typeface="Inconsolata"/>
                <a:ea typeface="Inconsolata"/>
                <a:cs typeface="Inconsolata"/>
                <a:sym typeface="Inconsolata"/>
              </a:rPr>
              <a:t>&lt;/ul&gt;</a:t>
            </a:r>
            <a:endParaRPr b="0" i="0" sz="1600" u="none" cap="none" strike="noStrike">
              <a:solidFill>
                <a:srgbClr val="FFFFFF"/>
              </a:solidFill>
              <a:latin typeface="Inconsolata"/>
              <a:ea typeface="Inconsolata"/>
              <a:cs typeface="Inconsolata"/>
              <a:sym typeface="Inconsolata"/>
            </a:endParaRPr>
          </a:p>
        </p:txBody>
      </p:sp>
      <p:sp>
        <p:nvSpPr>
          <p:cNvPr id="2753" name="Google Shape;275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If Anne Had Made a Pull First...</a:t>
            </a:r>
            <a:endParaRPr/>
          </a:p>
        </p:txBody>
      </p:sp>
      <p:sp>
        <p:nvSpPr>
          <p:cNvPr id="2754" name="Google Shape;275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Conflict!</a:t>
            </a:r>
            <a:endParaRPr/>
          </a:p>
        </p:txBody>
      </p:sp>
      <p:grpSp>
        <p:nvGrpSpPr>
          <p:cNvPr id="2755" name="Google Shape;2755;p93"/>
          <p:cNvGrpSpPr/>
          <p:nvPr/>
        </p:nvGrpSpPr>
        <p:grpSpPr>
          <a:xfrm>
            <a:off x="5340079" y="2467250"/>
            <a:ext cx="1696884" cy="2012520"/>
            <a:chOff x="7722400" y="2661775"/>
            <a:chExt cx="1202100" cy="1425600"/>
          </a:xfrm>
        </p:grpSpPr>
        <p:sp>
          <p:nvSpPr>
            <p:cNvPr id="2756" name="Google Shape;2756;p93"/>
            <p:cNvSpPr/>
            <p:nvPr/>
          </p:nvSpPr>
          <p:spPr>
            <a:xfrm>
              <a:off x="7722400" y="2661775"/>
              <a:ext cx="1202100" cy="1425600"/>
            </a:xfrm>
            <a:prstGeom prst="rect">
              <a:avLst/>
            </a:prstGeom>
            <a:solidFill>
              <a:srgbClr val="C00000"/>
            </a:solidFill>
            <a:ln cap="flat" cmpd="sng" w="9525">
              <a:solidFill>
                <a:schemeClr val="dk2"/>
              </a:solidFill>
              <a:prstDash val="solid"/>
              <a:round/>
              <a:headEnd len="sm" w="sm" type="none"/>
              <a:tailEnd len="sm" w="sm" type="none"/>
            </a:ln>
          </p:spPr>
          <p:txBody>
            <a:bodyPr anchorCtr="0" anchor="t" bIns="91425"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0" lang="en" sz="1200" u="none" cap="none" strike="noStrike">
                  <a:solidFill>
                    <a:srgbClr val="FFFFFF"/>
                  </a:solidFill>
                  <a:latin typeface="Roboto"/>
                  <a:ea typeface="Roboto"/>
                  <a:cs typeface="Roboto"/>
                  <a:sym typeface="Roboto"/>
                </a:rPr>
                <a:t>CONFLICT!</a:t>
              </a:r>
              <a:endParaRPr b="1" i="0" sz="1200" u="none" cap="none" strike="noStrike">
                <a:solidFill>
                  <a:srgbClr val="000000"/>
                </a:solidFill>
                <a:latin typeface="Roboto"/>
                <a:ea typeface="Roboto"/>
                <a:cs typeface="Roboto"/>
                <a:sym typeface="Roboto"/>
              </a:endParaRPr>
            </a:p>
          </p:txBody>
        </p:sp>
        <p:pic>
          <p:nvPicPr>
            <p:cNvPr id="2757" name="Google Shape;2757;p93"/>
            <p:cNvPicPr preferRelativeResize="0"/>
            <p:nvPr/>
          </p:nvPicPr>
          <p:blipFill rotWithShape="1">
            <a:blip r:embed="rId3">
              <a:alphaModFix/>
            </a:blip>
            <a:srcRect b="0" l="0" r="0" t="0"/>
            <a:stretch/>
          </p:blipFill>
          <p:spPr>
            <a:xfrm>
              <a:off x="7835113" y="2979146"/>
              <a:ext cx="976676" cy="975754"/>
            </a:xfrm>
            <a:prstGeom prst="rect">
              <a:avLst/>
            </a:prstGeom>
            <a:noFill/>
            <a:ln>
              <a:noFill/>
            </a:ln>
            <a:effectLst>
              <a:outerShdw blurRad="57150" rotWithShape="0" algn="bl" dir="5400000" dist="19050">
                <a:srgbClr val="000000">
                  <a:alpha val="49411"/>
                </a:srgbClr>
              </a:outerShdw>
            </a:effectLst>
          </p:spPr>
        </p:pic>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1" name="Shape 2761"/>
        <p:cNvGrpSpPr/>
        <p:nvPr/>
      </p:nvGrpSpPr>
      <p:grpSpPr>
        <a:xfrm>
          <a:off x="0" y="0"/>
          <a:ext cx="0" cy="0"/>
          <a:chOff x="0" y="0"/>
          <a:chExt cx="0" cy="0"/>
        </a:xfrm>
      </p:grpSpPr>
      <p:sp>
        <p:nvSpPr>
          <p:cNvPr id="2762" name="Google Shape;2762;p94"/>
          <p:cNvSpPr txBox="1"/>
          <p:nvPr>
            <p:ph type="title"/>
          </p:nvPr>
        </p:nvSpPr>
        <p:spPr>
          <a:xfrm>
            <a:off x="2633800" y="1052000"/>
            <a:ext cx="4434600" cy="2430900"/>
          </a:xfrm>
          <a:prstGeom prst="rect">
            <a:avLst/>
          </a:prstGeom>
          <a:noFill/>
          <a:ln>
            <a:noFill/>
          </a:ln>
        </p:spPr>
        <p:txBody>
          <a:bodyPr anchorCtr="0" anchor="ctr" bIns="45700" lIns="45700" spcFirstLastPara="1" rIns="45700" wrap="square" tIns="45700">
            <a:noAutofit/>
          </a:bodyPr>
          <a:lstStyle/>
          <a:p>
            <a:pPr indent="0" lvl="0" marL="0" rtl="0" algn="l">
              <a:lnSpc>
                <a:spcPct val="100000"/>
              </a:lnSpc>
              <a:spcBef>
                <a:spcPts val="0"/>
              </a:spcBef>
              <a:spcAft>
                <a:spcPts val="0"/>
              </a:spcAft>
              <a:buClr>
                <a:srgbClr val="000000"/>
              </a:buClr>
              <a:buSzPts val="2400"/>
              <a:buFont typeface="Arial"/>
              <a:buNone/>
            </a:pPr>
            <a:r>
              <a:rPr lang="en">
                <a:latin typeface="Roboto Light"/>
                <a:ea typeface="Roboto Light"/>
                <a:cs typeface="Roboto Light"/>
                <a:sym typeface="Roboto Light"/>
              </a:rPr>
              <a:t>The </a:t>
            </a:r>
            <a:r>
              <a:rPr b="1" lang="en"/>
              <a:t>overwritten</a:t>
            </a:r>
            <a:r>
              <a:rPr lang="en">
                <a:latin typeface="Roboto Light"/>
                <a:ea typeface="Roboto Light"/>
                <a:cs typeface="Roboto Light"/>
                <a:sym typeface="Roboto Light"/>
              </a:rPr>
              <a:t> work is discovered!</a:t>
            </a:r>
            <a:endParaRPr>
              <a:latin typeface="Roboto Light"/>
              <a:ea typeface="Roboto Light"/>
              <a:cs typeface="Roboto Light"/>
              <a:sym typeface="Roboto 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6" name="Shape 2766"/>
        <p:cNvGrpSpPr/>
        <p:nvPr/>
      </p:nvGrpSpPr>
      <p:grpSpPr>
        <a:xfrm>
          <a:off x="0" y="0"/>
          <a:ext cx="0" cy="0"/>
          <a:chOff x="0" y="0"/>
          <a:chExt cx="0" cy="0"/>
        </a:xfrm>
      </p:grpSpPr>
      <p:sp>
        <p:nvSpPr>
          <p:cNvPr id="2767" name="Google Shape;2767;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Roll Back</a:t>
            </a:r>
            <a:endParaRPr/>
          </a:p>
        </p:txBody>
      </p:sp>
      <p:sp>
        <p:nvSpPr>
          <p:cNvPr id="2768" name="Google Shape;2768;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400"/>
              <a:buFont typeface="Arial"/>
              <a:buNone/>
            </a:pPr>
            <a:r>
              <a:rPr lang="en"/>
              <a:t>Maya </a:t>
            </a:r>
            <a:r>
              <a:rPr b="1" lang="en"/>
              <a:t>rolls back</a:t>
            </a:r>
            <a:r>
              <a:rPr lang="en"/>
              <a:t> the code to an earlier version.</a:t>
            </a:r>
            <a:endParaRPr/>
          </a:p>
          <a:p>
            <a:pPr indent="0" lvl="0" marL="0" rtl="0" algn="l">
              <a:lnSpc>
                <a:spcPct val="100000"/>
              </a:lnSpc>
              <a:spcBef>
                <a:spcPts val="0"/>
              </a:spcBef>
              <a:spcAft>
                <a:spcPts val="0"/>
              </a:spcAft>
              <a:buSzPts val="1800"/>
              <a:buNone/>
            </a:pPr>
            <a:r>
              <a:t/>
            </a:r>
            <a:endParaRPr/>
          </a:p>
        </p:txBody>
      </p:sp>
      <p:sp>
        <p:nvSpPr>
          <p:cNvPr id="2769" name="Google Shape;2769;p95"/>
          <p:cNvSpPr/>
          <p:nvPr/>
        </p:nvSpPr>
        <p:spPr>
          <a:xfrm>
            <a:off x="3866100" y="2157975"/>
            <a:ext cx="3719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Roboto"/>
              <a:ea typeface="Roboto"/>
              <a:cs typeface="Roboto"/>
              <a:sym typeface="Roboto"/>
            </a:endParaRPr>
          </a:p>
        </p:txBody>
      </p:sp>
      <p:sp>
        <p:nvSpPr>
          <p:cNvPr id="2770" name="Google Shape;2770;p95"/>
          <p:cNvSpPr/>
          <p:nvPr/>
        </p:nvSpPr>
        <p:spPr>
          <a:xfrm>
            <a:off x="2296600" y="2159600"/>
            <a:ext cx="2264700" cy="295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Master Branch</a:t>
            </a:r>
            <a:endParaRPr b="1" i="0" sz="1400" u="none" cap="none" strike="noStrike">
              <a:solidFill>
                <a:srgbClr val="FFFFFF"/>
              </a:solidFill>
              <a:latin typeface="Roboto"/>
              <a:ea typeface="Roboto"/>
              <a:cs typeface="Roboto"/>
              <a:sym typeface="Roboto"/>
            </a:endParaRPr>
          </a:p>
        </p:txBody>
      </p:sp>
      <p:pic>
        <p:nvPicPr>
          <p:cNvPr id="2771" name="Google Shape;2771;p95"/>
          <p:cNvPicPr preferRelativeResize="0"/>
          <p:nvPr/>
        </p:nvPicPr>
        <p:blipFill rotWithShape="1">
          <a:blip r:embed="rId3">
            <a:alphaModFix/>
          </a:blip>
          <a:srcRect b="0" l="0" r="0" t="0"/>
          <a:stretch/>
        </p:blipFill>
        <p:spPr>
          <a:xfrm>
            <a:off x="4123450" y="1871762"/>
            <a:ext cx="726675" cy="767400"/>
          </a:xfrm>
          <a:prstGeom prst="rect">
            <a:avLst/>
          </a:prstGeom>
          <a:noFill/>
          <a:ln>
            <a:noFill/>
          </a:ln>
          <a:effectLst>
            <a:outerShdw blurRad="57150" rotWithShape="0" algn="bl" dir="5400000" dist="19050">
              <a:srgbClr val="000000">
                <a:alpha val="49411"/>
              </a:srgbClr>
            </a:outerShdw>
          </a:effectLst>
        </p:spPr>
      </p:pic>
      <p:sp>
        <p:nvSpPr>
          <p:cNvPr id="2772" name="Google Shape;2772;p95"/>
          <p:cNvSpPr/>
          <p:nvPr/>
        </p:nvSpPr>
        <p:spPr>
          <a:xfrm>
            <a:off x="1861075" y="17104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pic>
        <p:nvPicPr>
          <p:cNvPr id="2773" name="Google Shape;2773;p95"/>
          <p:cNvPicPr preferRelativeResize="0"/>
          <p:nvPr/>
        </p:nvPicPr>
        <p:blipFill rotWithShape="1">
          <a:blip r:embed="rId3">
            <a:alphaModFix/>
          </a:blip>
          <a:srcRect b="0" l="0" r="0" t="0"/>
          <a:stretch/>
        </p:blipFill>
        <p:spPr>
          <a:xfrm>
            <a:off x="1953400" y="1871762"/>
            <a:ext cx="726675" cy="767400"/>
          </a:xfrm>
          <a:prstGeom prst="rect">
            <a:avLst/>
          </a:prstGeom>
          <a:noFill/>
          <a:ln>
            <a:noFill/>
          </a:ln>
          <a:effectLst>
            <a:outerShdw blurRad="57150" rotWithShape="0" algn="bl" dir="5400000" dist="19050">
              <a:srgbClr val="000000">
                <a:alpha val="49411"/>
              </a:srgbClr>
            </a:outerShdw>
          </a:effectLst>
        </p:spPr>
      </p:pic>
      <p:sp>
        <p:nvSpPr>
          <p:cNvPr id="2774" name="Google Shape;2774;p95"/>
          <p:cNvSpPr/>
          <p:nvPr/>
        </p:nvSpPr>
        <p:spPr>
          <a:xfrm>
            <a:off x="4733300" y="17104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grpSp>
        <p:nvGrpSpPr>
          <p:cNvPr id="2775" name="Google Shape;2775;p95"/>
          <p:cNvGrpSpPr/>
          <p:nvPr/>
        </p:nvGrpSpPr>
        <p:grpSpPr>
          <a:xfrm>
            <a:off x="5163000" y="1710463"/>
            <a:ext cx="905650" cy="928687"/>
            <a:chOff x="6991800" y="1791113"/>
            <a:chExt cx="905650" cy="928687"/>
          </a:xfrm>
        </p:grpSpPr>
        <p:pic>
          <p:nvPicPr>
            <p:cNvPr id="2776" name="Google Shape;2776;p95"/>
            <p:cNvPicPr preferRelativeResize="0"/>
            <p:nvPr/>
          </p:nvPicPr>
          <p:blipFill rotWithShape="1">
            <a:blip r:embed="rId3">
              <a:alphaModFix/>
            </a:blip>
            <a:srcRect b="0" l="0" r="0" t="0"/>
            <a:stretch/>
          </p:blipFill>
          <p:spPr>
            <a:xfrm>
              <a:off x="6991800" y="1952400"/>
              <a:ext cx="726675" cy="767400"/>
            </a:xfrm>
            <a:prstGeom prst="rect">
              <a:avLst/>
            </a:prstGeom>
            <a:noFill/>
            <a:ln>
              <a:noFill/>
            </a:ln>
            <a:effectLst>
              <a:outerShdw blurRad="57150" rotWithShape="0" algn="bl" dir="5400000" dist="19050">
                <a:srgbClr val="000000">
                  <a:alpha val="49411"/>
                </a:srgbClr>
              </a:outerShdw>
            </a:effectLst>
          </p:spPr>
        </p:pic>
        <p:sp>
          <p:nvSpPr>
            <p:cNvPr id="2777" name="Google Shape;2777;p95"/>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grpSp>
      <p:grpSp>
        <p:nvGrpSpPr>
          <p:cNvPr id="2778" name="Google Shape;2778;p95"/>
          <p:cNvGrpSpPr/>
          <p:nvPr/>
        </p:nvGrpSpPr>
        <p:grpSpPr>
          <a:xfrm>
            <a:off x="6202550" y="1710463"/>
            <a:ext cx="905650" cy="928687"/>
            <a:chOff x="6991800" y="1791113"/>
            <a:chExt cx="905650" cy="928687"/>
          </a:xfrm>
        </p:grpSpPr>
        <p:pic>
          <p:nvPicPr>
            <p:cNvPr id="2779" name="Google Shape;2779;p95"/>
            <p:cNvPicPr preferRelativeResize="0"/>
            <p:nvPr/>
          </p:nvPicPr>
          <p:blipFill rotWithShape="1">
            <a:blip r:embed="rId3">
              <a:alphaModFix/>
            </a:blip>
            <a:srcRect b="0" l="0" r="0" t="0"/>
            <a:stretch/>
          </p:blipFill>
          <p:spPr>
            <a:xfrm>
              <a:off x="6991800" y="1952400"/>
              <a:ext cx="726675" cy="767400"/>
            </a:xfrm>
            <a:prstGeom prst="rect">
              <a:avLst/>
            </a:prstGeom>
            <a:noFill/>
            <a:ln>
              <a:noFill/>
            </a:ln>
            <a:effectLst>
              <a:outerShdw blurRad="57150" rotWithShape="0" algn="bl" dir="5400000" dist="19050">
                <a:srgbClr val="000000">
                  <a:alpha val="49411"/>
                </a:srgbClr>
              </a:outerShdw>
            </a:effectLst>
          </p:spPr>
        </p:pic>
        <p:sp>
          <p:nvSpPr>
            <p:cNvPr id="2780" name="Google Shape;2780;p95"/>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4</a:t>
              </a:r>
              <a:endParaRPr b="0" i="0" sz="1400" u="none" cap="none" strike="noStrike">
                <a:solidFill>
                  <a:srgbClr val="000000"/>
                </a:solidFill>
                <a:latin typeface="Arial"/>
                <a:ea typeface="Arial"/>
                <a:cs typeface="Arial"/>
                <a:sym typeface="Arial"/>
              </a:endParaRPr>
            </a:p>
          </p:txBody>
        </p:sp>
      </p:grpSp>
      <p:sp>
        <p:nvSpPr>
          <p:cNvPr id="2781" name="Google Shape;2781;p95"/>
          <p:cNvSpPr/>
          <p:nvPr/>
        </p:nvSpPr>
        <p:spPr>
          <a:xfrm>
            <a:off x="3151675" y="3750925"/>
            <a:ext cx="2327700" cy="2958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Roboto"/>
                <a:ea typeface="Roboto"/>
                <a:cs typeface="Roboto"/>
                <a:sym typeface="Roboto"/>
              </a:rPr>
              <a:t>Anne’s Personal Branch</a:t>
            </a:r>
            <a:endParaRPr b="1" i="0" sz="1200" u="none" cap="none" strike="noStrike">
              <a:solidFill>
                <a:srgbClr val="FFFFFF"/>
              </a:solidFill>
              <a:latin typeface="Roboto"/>
              <a:ea typeface="Roboto"/>
              <a:cs typeface="Roboto"/>
              <a:sym typeface="Roboto"/>
            </a:endParaRPr>
          </a:p>
        </p:txBody>
      </p:sp>
      <p:pic>
        <p:nvPicPr>
          <p:cNvPr id="2782" name="Google Shape;2782;p95"/>
          <p:cNvPicPr preferRelativeResize="0"/>
          <p:nvPr/>
        </p:nvPicPr>
        <p:blipFill rotWithShape="1">
          <a:blip r:embed="rId3">
            <a:alphaModFix/>
          </a:blip>
          <a:srcRect b="0" l="0" r="0" t="0"/>
          <a:stretch/>
        </p:blipFill>
        <p:spPr>
          <a:xfrm>
            <a:off x="5190250" y="3599537"/>
            <a:ext cx="726675" cy="767400"/>
          </a:xfrm>
          <a:prstGeom prst="rect">
            <a:avLst/>
          </a:prstGeom>
          <a:noFill/>
          <a:ln>
            <a:noFill/>
          </a:ln>
          <a:effectLst>
            <a:outerShdw blurRad="57150" rotWithShape="0" algn="bl" dir="5400000" dist="19050">
              <a:srgbClr val="000000">
                <a:alpha val="49411"/>
              </a:srgbClr>
            </a:outerShdw>
          </a:effectLst>
        </p:spPr>
      </p:pic>
      <p:pic>
        <p:nvPicPr>
          <p:cNvPr id="2783" name="Google Shape;2783;p95"/>
          <p:cNvPicPr preferRelativeResize="0"/>
          <p:nvPr/>
        </p:nvPicPr>
        <p:blipFill rotWithShape="1">
          <a:blip r:embed="rId4">
            <a:alphaModFix/>
          </a:blip>
          <a:srcRect b="0" l="0" r="0" t="0"/>
          <a:stretch/>
        </p:blipFill>
        <p:spPr>
          <a:xfrm>
            <a:off x="2118924" y="3186188"/>
            <a:ext cx="1299225" cy="1299225"/>
          </a:xfrm>
          <a:prstGeom prst="rect">
            <a:avLst/>
          </a:prstGeom>
          <a:noFill/>
          <a:ln>
            <a:noFill/>
          </a:ln>
          <a:effectLst>
            <a:outerShdw blurRad="57150" rotWithShape="0" algn="bl" dir="5400000" dist="19050">
              <a:srgbClr val="000000">
                <a:alpha val="49411"/>
              </a:srgbClr>
            </a:outerShdw>
          </a:effectLst>
        </p:spPr>
      </p:pic>
      <p:sp>
        <p:nvSpPr>
          <p:cNvPr id="2784" name="Google Shape;2784;p95"/>
          <p:cNvSpPr txBox="1"/>
          <p:nvPr/>
        </p:nvSpPr>
        <p:spPr>
          <a:xfrm>
            <a:off x="5230125" y="3033050"/>
            <a:ext cx="1196400" cy="97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rgbClr val="FF0000"/>
                </a:solidFill>
                <a:latin typeface="Inconsolata"/>
                <a:ea typeface="Inconsolata"/>
                <a:cs typeface="Inconsolata"/>
                <a:sym typeface="Inconsolata"/>
              </a:rPr>
              <a:t>x</a:t>
            </a:r>
            <a:endParaRPr b="0" i="0" sz="9600" u="none" cap="none" strike="noStrike">
              <a:solidFill>
                <a:srgbClr val="FF0000"/>
              </a:solidFill>
              <a:latin typeface="Inconsolata"/>
              <a:ea typeface="Inconsolata"/>
              <a:cs typeface="Inconsolata"/>
              <a:sym typeface="Inconsolata"/>
            </a:endParaRPr>
          </a:p>
        </p:txBody>
      </p:sp>
      <p:sp>
        <p:nvSpPr>
          <p:cNvPr id="2785" name="Google Shape;2785;p95"/>
          <p:cNvSpPr txBox="1"/>
          <p:nvPr/>
        </p:nvSpPr>
        <p:spPr>
          <a:xfrm>
            <a:off x="5153925" y="1280450"/>
            <a:ext cx="1196400" cy="97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rgbClr val="FF0000"/>
                </a:solidFill>
                <a:latin typeface="Inconsolata"/>
                <a:ea typeface="Inconsolata"/>
                <a:cs typeface="Inconsolata"/>
                <a:sym typeface="Inconsolata"/>
              </a:rPr>
              <a:t>x</a:t>
            </a:r>
            <a:endParaRPr b="0" i="0" sz="9600" u="none" cap="none" strike="noStrike">
              <a:solidFill>
                <a:srgbClr val="FF0000"/>
              </a:solidFill>
              <a:latin typeface="Inconsolata"/>
              <a:ea typeface="Inconsolata"/>
              <a:cs typeface="Inconsolata"/>
              <a:sym typeface="Inconsolata"/>
            </a:endParaRPr>
          </a:p>
        </p:txBody>
      </p:sp>
      <p:sp>
        <p:nvSpPr>
          <p:cNvPr id="2786" name="Google Shape;2786;p95"/>
          <p:cNvSpPr/>
          <p:nvPr/>
        </p:nvSpPr>
        <p:spPr>
          <a:xfrm rot="-5400000">
            <a:off x="5309349" y="1877606"/>
            <a:ext cx="612954" cy="2249964"/>
          </a:xfrm>
          <a:custGeom>
            <a:rect b="b" l="l" r="r" t="t"/>
            <a:pathLst>
              <a:path extrusionOk="0" h="21600" w="21600">
                <a:moveTo>
                  <a:pt x="21398" y="0"/>
                </a:moveTo>
                <a:cubicBezTo>
                  <a:pt x="10699" y="0"/>
                  <a:pt x="0" y="5400"/>
                  <a:pt x="0" y="10800"/>
                </a:cubicBezTo>
                <a:cubicBezTo>
                  <a:pt x="0" y="16200"/>
                  <a:pt x="10800" y="21600"/>
                  <a:pt x="21600" y="21600"/>
                </a:cubicBezTo>
              </a:path>
            </a:pathLst>
          </a:custGeom>
          <a:noFill/>
          <a:ln cap="flat" cmpd="sng" w="63500">
            <a:solidFill>
              <a:srgbClr val="00FFFF"/>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2787" name="Google Shape;2787;p95"/>
          <p:cNvCxnSpPr/>
          <p:nvPr/>
        </p:nvCxnSpPr>
        <p:spPr>
          <a:xfrm flipH="1" rot="10800000">
            <a:off x="2236850" y="1801312"/>
            <a:ext cx="2416500" cy="13500"/>
          </a:xfrm>
          <a:prstGeom prst="straightConnector1">
            <a:avLst/>
          </a:prstGeom>
          <a:noFill/>
          <a:ln cap="flat" cmpd="sng" w="28575">
            <a:solidFill>
              <a:srgbClr val="A9B7C0"/>
            </a:solidFill>
            <a:prstDash val="solid"/>
            <a:round/>
            <a:headEnd len="sm" w="sm" type="none"/>
            <a:tailEnd len="med" w="med" type="triangle"/>
          </a:ln>
        </p:spPr>
      </p:cxnSp>
      <p:cxnSp>
        <p:nvCxnSpPr>
          <p:cNvPr id="2788" name="Google Shape;2788;p95"/>
          <p:cNvCxnSpPr/>
          <p:nvPr/>
        </p:nvCxnSpPr>
        <p:spPr>
          <a:xfrm flipH="1" rot="10800000">
            <a:off x="5132450" y="1801312"/>
            <a:ext cx="548700" cy="13500"/>
          </a:xfrm>
          <a:prstGeom prst="straightConnector1">
            <a:avLst/>
          </a:prstGeom>
          <a:noFill/>
          <a:ln cap="flat" cmpd="sng" w="28575">
            <a:solidFill>
              <a:srgbClr val="A9B7C0"/>
            </a:solidFill>
            <a:prstDash val="solid"/>
            <a:round/>
            <a:headEnd len="sm" w="sm" type="none"/>
            <a:tailEnd len="med" w="med" type="triangle"/>
          </a:ln>
        </p:spPr>
      </p:cxnSp>
      <p:cxnSp>
        <p:nvCxnSpPr>
          <p:cNvPr id="2789" name="Google Shape;2789;p95"/>
          <p:cNvCxnSpPr/>
          <p:nvPr/>
        </p:nvCxnSpPr>
        <p:spPr>
          <a:xfrm flipH="1" rot="10800000">
            <a:off x="6160250" y="1776637"/>
            <a:ext cx="548700" cy="13500"/>
          </a:xfrm>
          <a:prstGeom prst="straightConnector1">
            <a:avLst/>
          </a:prstGeom>
          <a:noFill/>
          <a:ln cap="flat" cmpd="sng" w="28575">
            <a:solidFill>
              <a:srgbClr val="A9B7C0"/>
            </a:solidFill>
            <a:prstDash val="solid"/>
            <a:round/>
            <a:headEnd len="sm" w="sm" type="none"/>
            <a:tailEnd len="med" w="med" type="triangl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3" name="Shape 2793"/>
        <p:cNvGrpSpPr/>
        <p:nvPr/>
      </p:nvGrpSpPr>
      <p:grpSpPr>
        <a:xfrm>
          <a:off x="0" y="0"/>
          <a:ext cx="0" cy="0"/>
          <a:chOff x="0" y="0"/>
          <a:chExt cx="0" cy="0"/>
        </a:xfrm>
      </p:grpSpPr>
      <p:sp>
        <p:nvSpPr>
          <p:cNvPr id="2794" name="Google Shape;2794;p9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3 Minutes</a:t>
            </a:r>
            <a:endParaRPr/>
          </a:p>
        </p:txBody>
      </p:sp>
      <p:sp>
        <p:nvSpPr>
          <p:cNvPr id="2795" name="Google Shape;2795;p9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Activity: </a:t>
            </a:r>
            <a:endParaRPr b="1" sz="3000"/>
          </a:p>
          <a:p>
            <a:pPr indent="0" lvl="0" marL="0" rtl="0" algn="l">
              <a:lnSpc>
                <a:spcPct val="100000"/>
              </a:lnSpc>
              <a:spcBef>
                <a:spcPts val="0"/>
              </a:spcBef>
              <a:spcAft>
                <a:spcPts val="0"/>
              </a:spcAft>
              <a:buSzPts val="3000"/>
              <a:buNone/>
            </a:pPr>
            <a:r>
              <a:rPr lang="en" sz="3000">
                <a:latin typeface="Roboto Light"/>
                <a:ea typeface="Roboto Light"/>
                <a:cs typeface="Roboto Light"/>
                <a:sym typeface="Roboto Light"/>
              </a:rPr>
              <a:t>Explain Git (Version Control)</a:t>
            </a:r>
            <a:endParaRPr sz="3000">
              <a:latin typeface="Roboto Light"/>
              <a:ea typeface="Roboto Light"/>
              <a:cs typeface="Roboto Light"/>
              <a:sym typeface="Roboto 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9" name="Shape 2799"/>
        <p:cNvGrpSpPr/>
        <p:nvPr/>
      </p:nvGrpSpPr>
      <p:grpSpPr>
        <a:xfrm>
          <a:off x="0" y="0"/>
          <a:ext cx="0" cy="0"/>
          <a:chOff x="0" y="0"/>
          <a:chExt cx="0" cy="0"/>
        </a:xfrm>
      </p:grpSpPr>
      <p:sp>
        <p:nvSpPr>
          <p:cNvPr id="2800" name="Google Shape;280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Activity: Explain Git (Version Control)</a:t>
            </a:r>
            <a:endParaRPr/>
          </a:p>
        </p:txBody>
      </p:sp>
      <p:sp>
        <p:nvSpPr>
          <p:cNvPr id="2801" name="Google Shape;2801;p97"/>
          <p:cNvSpPr txBox="1"/>
          <p:nvPr>
            <p:ph idx="2" type="body"/>
          </p:nvPr>
        </p:nvSpPr>
        <p:spPr>
          <a:xfrm>
            <a:off x="175" y="995938"/>
            <a:ext cx="9144000" cy="3487500"/>
          </a:xfrm>
          <a:prstGeom prst="rect">
            <a:avLst/>
          </a:prstGeom>
          <a:no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1800"/>
              <a:t>Turn to your neighbor, and have one of you explain to the other:</a:t>
            </a:r>
            <a:endParaRPr b="1" sz="1800"/>
          </a:p>
          <a:p>
            <a:pPr indent="0" lvl="0" marL="0" rtl="0" algn="l">
              <a:lnSpc>
                <a:spcPct val="100000"/>
              </a:lnSpc>
              <a:spcBef>
                <a:spcPts val="800"/>
              </a:spcBef>
              <a:spcAft>
                <a:spcPts val="0"/>
              </a:spcAft>
              <a:buClr>
                <a:schemeClr val="dk1"/>
              </a:buClr>
              <a:buSzPts val="1100"/>
              <a:buFont typeface="Arial"/>
              <a:buNone/>
            </a:pPr>
            <a:r>
              <a:rPr lang="en" sz="1800"/>
              <a:t>The concept of version control</a:t>
            </a:r>
            <a:endParaRPr sz="1800"/>
          </a:p>
          <a:p>
            <a:pPr indent="0" lvl="0" marL="0" rtl="0" algn="l">
              <a:lnSpc>
                <a:spcPct val="100000"/>
              </a:lnSpc>
              <a:spcBef>
                <a:spcPts val="800"/>
              </a:spcBef>
              <a:spcAft>
                <a:spcPts val="0"/>
              </a:spcAft>
              <a:buClr>
                <a:schemeClr val="dk1"/>
              </a:buClr>
              <a:buSzPts val="1100"/>
              <a:buFont typeface="Arial"/>
              <a:buNone/>
            </a:pPr>
            <a:r>
              <a:t/>
            </a:r>
            <a:endParaRPr sz="1800"/>
          </a:p>
          <a:p>
            <a:pPr indent="0" lvl="0" marL="0" rtl="0" algn="l">
              <a:lnSpc>
                <a:spcPct val="100000"/>
              </a:lnSpc>
              <a:spcBef>
                <a:spcPts val="800"/>
              </a:spcBef>
              <a:spcAft>
                <a:spcPts val="0"/>
              </a:spcAft>
              <a:buClr>
                <a:schemeClr val="dk1"/>
              </a:buClr>
              <a:buSzPts val="1100"/>
              <a:buFont typeface="Arial"/>
              <a:buNone/>
            </a:pPr>
            <a:r>
              <a:rPr b="1" lang="en" sz="1800"/>
              <a:t>Then, the other should explain:</a:t>
            </a:r>
            <a:endParaRPr b="1" sz="1800"/>
          </a:p>
          <a:p>
            <a:pPr indent="0" lvl="0" marL="0" rtl="0" algn="l">
              <a:lnSpc>
                <a:spcPct val="100000"/>
              </a:lnSpc>
              <a:spcBef>
                <a:spcPts val="800"/>
              </a:spcBef>
              <a:spcAft>
                <a:spcPts val="0"/>
              </a:spcAft>
              <a:buClr>
                <a:schemeClr val="dk1"/>
              </a:buClr>
              <a:buSzPts val="1100"/>
              <a:buFont typeface="Arial"/>
              <a:buNone/>
            </a:pPr>
            <a:r>
              <a:rPr lang="en" sz="1800"/>
              <a:t>Two key advantages of using a version control system </a:t>
            </a:r>
            <a:endParaRPr sz="1800"/>
          </a:p>
          <a:p>
            <a:pPr indent="0" lvl="0" marL="0" rtl="0" algn="l">
              <a:lnSpc>
                <a:spcPct val="100000"/>
              </a:lnSpc>
              <a:spcBef>
                <a:spcPts val="800"/>
              </a:spcBef>
              <a:spcAft>
                <a:spcPts val="800"/>
              </a:spcAft>
              <a:buSzPts val="1400"/>
              <a:buNone/>
            </a:pPr>
            <a:r>
              <a:t/>
            </a:r>
            <a:endParaRPr sz="1800"/>
          </a:p>
        </p:txBody>
      </p:sp>
      <p:sp>
        <p:nvSpPr>
          <p:cNvPr id="2802" name="Google Shape;2802;p9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lang="en"/>
              <a:t>Suggested Time: 3 Minutes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6" name="Shape 2806"/>
        <p:cNvGrpSpPr/>
        <p:nvPr/>
      </p:nvGrpSpPr>
      <p:grpSpPr>
        <a:xfrm>
          <a:off x="0" y="0"/>
          <a:ext cx="0" cy="0"/>
          <a:chOff x="0" y="0"/>
          <a:chExt cx="0" cy="0"/>
        </a:xfrm>
      </p:grpSpPr>
      <p:sp>
        <p:nvSpPr>
          <p:cNvPr id="2807" name="Google Shape;2807;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What Is GitHub?</a:t>
            </a:r>
            <a:endParaRPr/>
          </a:p>
        </p:txBody>
      </p:sp>
      <p:sp>
        <p:nvSpPr>
          <p:cNvPr id="2808" name="Google Shape;2808;p98"/>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SzPts val="1400"/>
              <a:buNone/>
            </a:pPr>
            <a:r>
              <a:rPr lang="en"/>
              <a:t>GitHub is a web-based hosting service to store code online.</a:t>
            </a:r>
            <a:endParaRPr/>
          </a:p>
        </p:txBody>
      </p:sp>
      <p:sp>
        <p:nvSpPr>
          <p:cNvPr id="2809" name="Google Shape;2809;p98"/>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SzPts val="1400"/>
              <a:buNone/>
            </a:pPr>
            <a:r>
              <a:rPr lang="en"/>
              <a:t>It allows developers to pull (download) code or push (upload) code to the same repository (directory). </a:t>
            </a:r>
            <a:endParaRPr/>
          </a:p>
        </p:txBody>
      </p:sp>
      <p:sp>
        <p:nvSpPr>
          <p:cNvPr id="2810" name="Google Shape;2810;p98"/>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SzPts val="1400"/>
              <a:buNone/>
            </a:pPr>
            <a:r>
              <a:rPr lang="en"/>
              <a:t>It also allows developers to view histories of code changes and track issues. </a:t>
            </a:r>
            <a:endParaRPr/>
          </a:p>
        </p:txBody>
      </p:sp>
      <p:pic>
        <p:nvPicPr>
          <p:cNvPr id="2811" name="Google Shape;2811;p98"/>
          <p:cNvPicPr preferRelativeResize="0"/>
          <p:nvPr/>
        </p:nvPicPr>
        <p:blipFill rotWithShape="1">
          <a:blip r:embed="rId3">
            <a:alphaModFix/>
          </a:blip>
          <a:srcRect b="0" l="0" r="0" t="0"/>
          <a:stretch/>
        </p:blipFill>
        <p:spPr>
          <a:xfrm>
            <a:off x="1335438" y="2999650"/>
            <a:ext cx="1149174" cy="114917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5" name="Shape 2815"/>
        <p:cNvGrpSpPr/>
        <p:nvPr/>
      </p:nvGrpSpPr>
      <p:grpSpPr>
        <a:xfrm>
          <a:off x="0" y="0"/>
          <a:ext cx="0" cy="0"/>
          <a:chOff x="0" y="0"/>
          <a:chExt cx="0" cy="0"/>
        </a:xfrm>
      </p:grpSpPr>
      <p:sp>
        <p:nvSpPr>
          <p:cNvPr id="2816" name="Google Shape;2816;p99"/>
          <p:cNvSpPr/>
          <p:nvPr/>
        </p:nvSpPr>
        <p:spPr>
          <a:xfrm>
            <a:off x="976100" y="3413925"/>
            <a:ext cx="6003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Push Code</a:t>
            </a:r>
            <a:endParaRPr b="1" i="0" sz="1200" u="none" cap="none" strike="noStrike">
              <a:solidFill>
                <a:srgbClr val="000000"/>
              </a:solidFill>
              <a:latin typeface="Roboto"/>
              <a:ea typeface="Roboto"/>
              <a:cs typeface="Roboto"/>
              <a:sym typeface="Roboto"/>
            </a:endParaRPr>
          </a:p>
        </p:txBody>
      </p:sp>
      <p:sp>
        <p:nvSpPr>
          <p:cNvPr id="2817" name="Google Shape;2817;p99"/>
          <p:cNvSpPr/>
          <p:nvPr/>
        </p:nvSpPr>
        <p:spPr>
          <a:xfrm flipH="1" rot="5400000">
            <a:off x="5692775" y="2798075"/>
            <a:ext cx="29508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
        <p:nvSpPr>
          <p:cNvPr id="2818" name="Google Shape;2818;p99"/>
          <p:cNvSpPr/>
          <p:nvPr/>
        </p:nvSpPr>
        <p:spPr>
          <a:xfrm flipH="1" rot="5400000">
            <a:off x="5044500" y="2164275"/>
            <a:ext cx="19296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
        <p:nvSpPr>
          <p:cNvPr id="2819" name="Google Shape;2819;p99"/>
          <p:cNvSpPr/>
          <p:nvPr/>
        </p:nvSpPr>
        <p:spPr>
          <a:xfrm flipH="1">
            <a:off x="5217000" y="3015675"/>
            <a:ext cx="9057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
        <p:nvSpPr>
          <p:cNvPr id="2820" name="Google Shape;2820;p99"/>
          <p:cNvSpPr/>
          <p:nvPr/>
        </p:nvSpPr>
        <p:spPr>
          <a:xfrm flipH="1" rot="5400000">
            <a:off x="4053900" y="2164275"/>
            <a:ext cx="19296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
        <p:nvSpPr>
          <p:cNvPr id="2821" name="Google Shape;2821;p99"/>
          <p:cNvSpPr/>
          <p:nvPr/>
        </p:nvSpPr>
        <p:spPr>
          <a:xfrm>
            <a:off x="976100" y="2369800"/>
            <a:ext cx="4860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Push Code</a:t>
            </a:r>
            <a:endParaRPr b="1" i="0" sz="1200" u="none" cap="none" strike="noStrike">
              <a:solidFill>
                <a:srgbClr val="000000"/>
              </a:solidFill>
              <a:latin typeface="Roboto"/>
              <a:ea typeface="Roboto"/>
              <a:cs typeface="Roboto"/>
              <a:sym typeface="Roboto"/>
            </a:endParaRPr>
          </a:p>
        </p:txBody>
      </p:sp>
      <p:sp>
        <p:nvSpPr>
          <p:cNvPr id="2822" name="Google Shape;2822;p99"/>
          <p:cNvSpPr/>
          <p:nvPr/>
        </p:nvSpPr>
        <p:spPr>
          <a:xfrm flipH="1" rot="5400000">
            <a:off x="5332900" y="2094550"/>
            <a:ext cx="7809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
        <p:nvSpPr>
          <p:cNvPr id="2823" name="Google Shape;2823;p99"/>
          <p:cNvSpPr/>
          <p:nvPr/>
        </p:nvSpPr>
        <p:spPr>
          <a:xfrm flipH="1" rot="5400000">
            <a:off x="4236450" y="1594050"/>
            <a:ext cx="9585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
        <p:nvSpPr>
          <p:cNvPr id="2824" name="Google Shape;2824;p99"/>
          <p:cNvSpPr/>
          <p:nvPr/>
        </p:nvSpPr>
        <p:spPr>
          <a:xfrm>
            <a:off x="661950" y="1321400"/>
            <a:ext cx="7790400" cy="295800"/>
          </a:xfrm>
          <a:prstGeom prst="roundRect">
            <a:avLst>
              <a:gd fmla="val 16667" name="adj"/>
            </a:avLst>
          </a:prstGeom>
          <a:solidFill>
            <a:schemeClr val="dk1"/>
          </a:solidFill>
          <a:ln>
            <a:noFill/>
          </a:ln>
        </p:spPr>
        <p:txBody>
          <a:bodyPr anchorCtr="0" anchor="ctr" bIns="91425" lIns="104240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a:ea typeface="Roboto"/>
                <a:cs typeface="Roboto"/>
                <a:sym typeface="Roboto"/>
              </a:rPr>
              <a:t>GitHub Branch</a:t>
            </a:r>
            <a:endParaRPr b="1" i="0" sz="1400" u="none" cap="none" strike="noStrike">
              <a:solidFill>
                <a:srgbClr val="FFFFFF"/>
              </a:solidFill>
              <a:latin typeface="Roboto"/>
              <a:ea typeface="Roboto"/>
              <a:cs typeface="Roboto"/>
              <a:sym typeface="Roboto"/>
            </a:endParaRPr>
          </a:p>
        </p:txBody>
      </p:sp>
      <p:sp>
        <p:nvSpPr>
          <p:cNvPr id="2825" name="Google Shape;282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Pushing and Pulling to GitHub</a:t>
            </a:r>
            <a:endParaRPr/>
          </a:p>
        </p:txBody>
      </p:sp>
      <p:pic>
        <p:nvPicPr>
          <p:cNvPr id="2826" name="Google Shape;2826;p99"/>
          <p:cNvPicPr preferRelativeResize="0"/>
          <p:nvPr/>
        </p:nvPicPr>
        <p:blipFill rotWithShape="1">
          <a:blip r:embed="rId3">
            <a:alphaModFix/>
          </a:blip>
          <a:srcRect b="0" l="0" r="0" t="0"/>
          <a:stretch/>
        </p:blipFill>
        <p:spPr>
          <a:xfrm>
            <a:off x="4428250" y="1033562"/>
            <a:ext cx="726675" cy="767400"/>
          </a:xfrm>
          <a:prstGeom prst="rect">
            <a:avLst/>
          </a:prstGeom>
          <a:noFill/>
          <a:ln>
            <a:noFill/>
          </a:ln>
          <a:effectLst>
            <a:outerShdw blurRad="57150" rotWithShape="0" algn="bl" dir="5400000" dist="19050">
              <a:srgbClr val="000000">
                <a:alpha val="49411"/>
              </a:srgbClr>
            </a:outerShdw>
          </a:effectLst>
        </p:spPr>
      </p:pic>
      <p:sp>
        <p:nvSpPr>
          <p:cNvPr id="2827" name="Google Shape;2827;p99"/>
          <p:cNvSpPr/>
          <p:nvPr/>
        </p:nvSpPr>
        <p:spPr>
          <a:xfrm>
            <a:off x="8156675" y="8722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4</a:t>
            </a:r>
            <a:endParaRPr b="0" i="0" sz="1400" u="none" cap="none" strike="noStrike">
              <a:solidFill>
                <a:srgbClr val="000000"/>
              </a:solidFill>
              <a:latin typeface="Arial"/>
              <a:ea typeface="Arial"/>
              <a:cs typeface="Arial"/>
              <a:sym typeface="Arial"/>
            </a:endParaRPr>
          </a:p>
        </p:txBody>
      </p:sp>
      <p:pic>
        <p:nvPicPr>
          <p:cNvPr id="2828" name="Google Shape;2828;p99"/>
          <p:cNvPicPr preferRelativeResize="0"/>
          <p:nvPr/>
        </p:nvPicPr>
        <p:blipFill rotWithShape="1">
          <a:blip r:embed="rId3">
            <a:alphaModFix/>
          </a:blip>
          <a:srcRect b="0" l="0" r="0" t="0"/>
          <a:stretch/>
        </p:blipFill>
        <p:spPr>
          <a:xfrm>
            <a:off x="7546900" y="1033562"/>
            <a:ext cx="726675" cy="767400"/>
          </a:xfrm>
          <a:prstGeom prst="rect">
            <a:avLst/>
          </a:prstGeom>
          <a:noFill/>
          <a:ln>
            <a:noFill/>
          </a:ln>
          <a:effectLst>
            <a:outerShdw blurRad="57150" rotWithShape="0" algn="bl" dir="5400000" dist="19050">
              <a:srgbClr val="000000">
                <a:alpha val="49411"/>
              </a:srgbClr>
            </a:outerShdw>
          </a:effectLst>
        </p:spPr>
      </p:pic>
      <p:sp>
        <p:nvSpPr>
          <p:cNvPr id="2829" name="Google Shape;2829;p99"/>
          <p:cNvSpPr/>
          <p:nvPr/>
        </p:nvSpPr>
        <p:spPr>
          <a:xfrm>
            <a:off x="5038100" y="8722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1</a:t>
            </a:r>
            <a:endParaRPr b="0" i="0" sz="1400" u="none" cap="none" strike="noStrike">
              <a:solidFill>
                <a:srgbClr val="000000"/>
              </a:solidFill>
              <a:latin typeface="Arial"/>
              <a:ea typeface="Arial"/>
              <a:cs typeface="Arial"/>
              <a:sym typeface="Arial"/>
            </a:endParaRPr>
          </a:p>
        </p:txBody>
      </p:sp>
      <p:grpSp>
        <p:nvGrpSpPr>
          <p:cNvPr id="2830" name="Google Shape;2830;p99"/>
          <p:cNvGrpSpPr/>
          <p:nvPr/>
        </p:nvGrpSpPr>
        <p:grpSpPr>
          <a:xfrm>
            <a:off x="5467800" y="872263"/>
            <a:ext cx="905650" cy="928687"/>
            <a:chOff x="6991800" y="1791113"/>
            <a:chExt cx="905650" cy="928687"/>
          </a:xfrm>
        </p:grpSpPr>
        <p:pic>
          <p:nvPicPr>
            <p:cNvPr id="2831" name="Google Shape;2831;p99"/>
            <p:cNvPicPr preferRelativeResize="0"/>
            <p:nvPr/>
          </p:nvPicPr>
          <p:blipFill rotWithShape="1">
            <a:blip r:embed="rId3">
              <a:alphaModFix/>
            </a:blip>
            <a:srcRect b="0" l="0" r="0" t="0"/>
            <a:stretch/>
          </p:blipFill>
          <p:spPr>
            <a:xfrm>
              <a:off x="6991800" y="1952400"/>
              <a:ext cx="726675" cy="767400"/>
            </a:xfrm>
            <a:prstGeom prst="rect">
              <a:avLst/>
            </a:prstGeom>
            <a:noFill/>
            <a:ln>
              <a:noFill/>
            </a:ln>
            <a:effectLst>
              <a:outerShdw blurRad="57150" rotWithShape="0" algn="bl" dir="5400000" dist="19050">
                <a:srgbClr val="000000">
                  <a:alpha val="49411"/>
                </a:srgbClr>
              </a:outerShdw>
            </a:effectLst>
          </p:spPr>
        </p:pic>
        <p:sp>
          <p:nvSpPr>
            <p:cNvPr id="2832" name="Google Shape;2832;p99"/>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2</a:t>
              </a:r>
              <a:endParaRPr b="0" i="0" sz="1400" u="none" cap="none" strike="noStrike">
                <a:solidFill>
                  <a:srgbClr val="000000"/>
                </a:solidFill>
                <a:latin typeface="Arial"/>
                <a:ea typeface="Arial"/>
                <a:cs typeface="Arial"/>
                <a:sym typeface="Arial"/>
              </a:endParaRPr>
            </a:p>
          </p:txBody>
        </p:sp>
      </p:grpSp>
      <p:grpSp>
        <p:nvGrpSpPr>
          <p:cNvPr id="2833" name="Google Shape;2833;p99"/>
          <p:cNvGrpSpPr/>
          <p:nvPr/>
        </p:nvGrpSpPr>
        <p:grpSpPr>
          <a:xfrm>
            <a:off x="6507350" y="872263"/>
            <a:ext cx="905650" cy="928687"/>
            <a:chOff x="6991800" y="1791113"/>
            <a:chExt cx="905650" cy="928687"/>
          </a:xfrm>
        </p:grpSpPr>
        <p:pic>
          <p:nvPicPr>
            <p:cNvPr id="2834" name="Google Shape;2834;p99"/>
            <p:cNvPicPr preferRelativeResize="0"/>
            <p:nvPr/>
          </p:nvPicPr>
          <p:blipFill rotWithShape="1">
            <a:blip r:embed="rId3">
              <a:alphaModFix/>
            </a:blip>
            <a:srcRect b="0" l="0" r="0" t="0"/>
            <a:stretch/>
          </p:blipFill>
          <p:spPr>
            <a:xfrm>
              <a:off x="6991800" y="1952400"/>
              <a:ext cx="726675" cy="767400"/>
            </a:xfrm>
            <a:prstGeom prst="rect">
              <a:avLst/>
            </a:prstGeom>
            <a:noFill/>
            <a:ln>
              <a:noFill/>
            </a:ln>
            <a:effectLst>
              <a:outerShdw blurRad="57150" rotWithShape="0" algn="bl" dir="5400000" dist="19050">
                <a:srgbClr val="000000">
                  <a:alpha val="49411"/>
                </a:srgbClr>
              </a:outerShdw>
            </a:effectLst>
          </p:spPr>
        </p:pic>
        <p:sp>
          <p:nvSpPr>
            <p:cNvPr id="2835" name="Google Shape;2835;p99"/>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a:ea typeface="Roboto"/>
                  <a:cs typeface="Roboto"/>
                  <a:sym typeface="Roboto"/>
                </a:rPr>
                <a:t>3</a:t>
              </a:r>
              <a:endParaRPr b="0" i="0" sz="1400" u="none" cap="none" strike="noStrike">
                <a:solidFill>
                  <a:srgbClr val="000000"/>
                </a:solidFill>
                <a:latin typeface="Arial"/>
                <a:ea typeface="Arial"/>
                <a:cs typeface="Arial"/>
                <a:sym typeface="Arial"/>
              </a:endParaRPr>
            </a:p>
          </p:txBody>
        </p:sp>
      </p:grpSp>
      <p:grpSp>
        <p:nvGrpSpPr>
          <p:cNvPr id="2836" name="Google Shape;2836;p99"/>
          <p:cNvGrpSpPr/>
          <p:nvPr/>
        </p:nvGrpSpPr>
        <p:grpSpPr>
          <a:xfrm>
            <a:off x="359367" y="764114"/>
            <a:ext cx="1009434" cy="1012652"/>
            <a:chOff x="505188" y="894713"/>
            <a:chExt cx="1149174" cy="1149174"/>
          </a:xfrm>
        </p:grpSpPr>
        <p:sp>
          <p:nvSpPr>
            <p:cNvPr id="2837" name="Google Shape;2837;p99"/>
            <p:cNvSpPr/>
            <p:nvPr/>
          </p:nvSpPr>
          <p:spPr>
            <a:xfrm>
              <a:off x="591675" y="981200"/>
              <a:ext cx="976200" cy="976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38" name="Google Shape;2838;p99"/>
            <p:cNvPicPr preferRelativeResize="0"/>
            <p:nvPr/>
          </p:nvPicPr>
          <p:blipFill rotWithShape="1">
            <a:blip r:embed="rId4">
              <a:alphaModFix/>
            </a:blip>
            <a:srcRect b="0" l="0" r="0" t="0"/>
            <a:stretch/>
          </p:blipFill>
          <p:spPr>
            <a:xfrm>
              <a:off x="505188" y="894713"/>
              <a:ext cx="1149174" cy="1149174"/>
            </a:xfrm>
            <a:prstGeom prst="rect">
              <a:avLst/>
            </a:prstGeom>
            <a:noFill/>
            <a:ln>
              <a:noFill/>
            </a:ln>
          </p:spPr>
        </p:pic>
      </p:grpSp>
      <p:pic>
        <p:nvPicPr>
          <p:cNvPr id="2839" name="Google Shape;2839;p99"/>
          <p:cNvPicPr preferRelativeResize="0"/>
          <p:nvPr/>
        </p:nvPicPr>
        <p:blipFill rotWithShape="1">
          <a:blip r:embed="rId5">
            <a:alphaModFix/>
          </a:blip>
          <a:srcRect b="0" l="0" r="0" t="0"/>
          <a:stretch/>
        </p:blipFill>
        <p:spPr>
          <a:xfrm>
            <a:off x="411251" y="1851349"/>
            <a:ext cx="905681" cy="905681"/>
          </a:xfrm>
          <a:prstGeom prst="rect">
            <a:avLst/>
          </a:prstGeom>
          <a:noFill/>
          <a:ln>
            <a:noFill/>
          </a:ln>
          <a:effectLst>
            <a:outerShdw blurRad="57150" rotWithShape="0" algn="bl" dir="5400000" dist="19050">
              <a:srgbClr val="000000">
                <a:alpha val="49411"/>
              </a:srgbClr>
            </a:outerShdw>
          </a:effectLst>
        </p:spPr>
      </p:pic>
      <p:pic>
        <p:nvPicPr>
          <p:cNvPr id="2840" name="Google Shape;2840;p99"/>
          <p:cNvPicPr preferRelativeResize="0"/>
          <p:nvPr/>
        </p:nvPicPr>
        <p:blipFill rotWithShape="1">
          <a:blip r:embed="rId6">
            <a:alphaModFix/>
          </a:blip>
          <a:srcRect b="0" l="0" r="0" t="0"/>
          <a:stretch/>
        </p:blipFill>
        <p:spPr>
          <a:xfrm>
            <a:off x="411240" y="2852185"/>
            <a:ext cx="905681" cy="905681"/>
          </a:xfrm>
          <a:prstGeom prst="rect">
            <a:avLst/>
          </a:prstGeom>
          <a:noFill/>
          <a:ln>
            <a:noFill/>
          </a:ln>
          <a:effectLst>
            <a:outerShdw blurRad="57150" rotWithShape="0" algn="bl" dir="5400000" dist="19050">
              <a:srgbClr val="000000">
                <a:alpha val="49411"/>
              </a:srgbClr>
            </a:outerShdw>
          </a:effectLst>
        </p:spPr>
      </p:pic>
      <p:sp>
        <p:nvSpPr>
          <p:cNvPr id="2841" name="Google Shape;2841;p99"/>
          <p:cNvSpPr/>
          <p:nvPr/>
        </p:nvSpPr>
        <p:spPr>
          <a:xfrm flipH="1">
            <a:off x="1211600" y="1959900"/>
            <a:ext cx="34941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Pull Code</a:t>
            </a:r>
            <a:endParaRPr b="0" i="0" sz="1200" u="none" cap="none" strike="noStrike">
              <a:solidFill>
                <a:schemeClr val="lt1"/>
              </a:solidFill>
              <a:latin typeface="Roboto"/>
              <a:ea typeface="Roboto"/>
              <a:cs typeface="Roboto"/>
              <a:sym typeface="Roboto"/>
            </a:endParaRPr>
          </a:p>
        </p:txBody>
      </p:sp>
      <p:sp>
        <p:nvSpPr>
          <p:cNvPr id="2842" name="Google Shape;2842;p99"/>
          <p:cNvSpPr/>
          <p:nvPr/>
        </p:nvSpPr>
        <p:spPr>
          <a:xfrm flipH="1">
            <a:off x="1211700" y="3015675"/>
            <a:ext cx="39204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Pull Code</a:t>
            </a:r>
            <a:endParaRPr b="0" i="0" sz="1200" u="none" cap="none" strike="noStrike">
              <a:solidFill>
                <a:schemeClr val="lt1"/>
              </a:solidFill>
              <a:latin typeface="Roboto"/>
              <a:ea typeface="Roboto"/>
              <a:cs typeface="Roboto"/>
              <a:sym typeface="Roboto"/>
            </a:endParaRPr>
          </a:p>
        </p:txBody>
      </p:sp>
      <p:sp>
        <p:nvSpPr>
          <p:cNvPr id="2843" name="Google Shape;2843;p99"/>
          <p:cNvSpPr/>
          <p:nvPr/>
        </p:nvSpPr>
        <p:spPr>
          <a:xfrm flipH="1" rot="5400000">
            <a:off x="5956150" y="2614375"/>
            <a:ext cx="18204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sp>
        <p:nvSpPr>
          <p:cNvPr id="2844" name="Google Shape;2844;p99"/>
          <p:cNvSpPr/>
          <p:nvPr/>
        </p:nvSpPr>
        <p:spPr>
          <a:xfrm>
            <a:off x="976100" y="4480725"/>
            <a:ext cx="7146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oboto"/>
                <a:ea typeface="Roboto"/>
                <a:cs typeface="Roboto"/>
                <a:sym typeface="Roboto"/>
              </a:rPr>
              <a:t>Push Code</a:t>
            </a:r>
            <a:endParaRPr b="1" i="0" sz="1200" u="none" cap="none" strike="noStrike">
              <a:solidFill>
                <a:srgbClr val="000000"/>
              </a:solidFill>
              <a:latin typeface="Roboto"/>
              <a:ea typeface="Roboto"/>
              <a:cs typeface="Roboto"/>
              <a:sym typeface="Roboto"/>
            </a:endParaRPr>
          </a:p>
        </p:txBody>
      </p:sp>
      <p:sp>
        <p:nvSpPr>
          <p:cNvPr id="2845" name="Google Shape;2845;p99"/>
          <p:cNvSpPr/>
          <p:nvPr/>
        </p:nvSpPr>
        <p:spPr>
          <a:xfrm flipH="1" rot="5400000">
            <a:off x="6563500" y="3150101"/>
            <a:ext cx="28917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pic>
        <p:nvPicPr>
          <p:cNvPr id="2846" name="Google Shape;2846;p99"/>
          <p:cNvPicPr preferRelativeResize="0"/>
          <p:nvPr/>
        </p:nvPicPr>
        <p:blipFill rotWithShape="1">
          <a:blip r:embed="rId7">
            <a:alphaModFix/>
          </a:blip>
          <a:srcRect b="0" l="0" r="0" t="0"/>
          <a:stretch/>
        </p:blipFill>
        <p:spPr>
          <a:xfrm>
            <a:off x="411253" y="3853021"/>
            <a:ext cx="905681" cy="905681"/>
          </a:xfrm>
          <a:prstGeom prst="rect">
            <a:avLst/>
          </a:prstGeom>
          <a:noFill/>
          <a:ln>
            <a:noFill/>
          </a:ln>
          <a:effectLst>
            <a:outerShdw blurRad="57150" rotWithShape="0" algn="bl" dir="5400000" dist="19050">
              <a:srgbClr val="000000">
                <a:alpha val="49411"/>
              </a:srgbClr>
            </a:outerShdw>
          </a:effectLst>
        </p:spPr>
      </p:pic>
      <p:sp>
        <p:nvSpPr>
          <p:cNvPr id="2847" name="Google Shape;2847;p99"/>
          <p:cNvSpPr/>
          <p:nvPr/>
        </p:nvSpPr>
        <p:spPr>
          <a:xfrm flipH="1">
            <a:off x="1211675" y="4172000"/>
            <a:ext cx="60699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Pull Code</a:t>
            </a:r>
            <a:endParaRPr b="0" i="0" sz="1200" u="none" cap="none" strike="noStrike">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